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35"/>
  </p:notesMasterIdLst>
  <p:handoutMasterIdLst>
    <p:handoutMasterId r:id="rId36"/>
  </p:handoutMasterIdLst>
  <p:sldIdLst>
    <p:sldId id="256" r:id="rId6"/>
    <p:sldId id="259" r:id="rId7"/>
    <p:sldId id="260" r:id="rId8"/>
    <p:sldId id="261" r:id="rId9"/>
    <p:sldId id="258" r:id="rId10"/>
    <p:sldId id="264" r:id="rId11"/>
    <p:sldId id="266" r:id="rId12"/>
    <p:sldId id="265" r:id="rId13"/>
    <p:sldId id="257" r:id="rId14"/>
    <p:sldId id="267" r:id="rId15"/>
    <p:sldId id="268" r:id="rId16"/>
    <p:sldId id="270" r:id="rId17"/>
    <p:sldId id="271" r:id="rId18"/>
    <p:sldId id="273" r:id="rId19"/>
    <p:sldId id="272" r:id="rId20"/>
    <p:sldId id="274" r:id="rId21"/>
    <p:sldId id="275" r:id="rId22"/>
    <p:sldId id="276" r:id="rId23"/>
    <p:sldId id="277" r:id="rId24"/>
    <p:sldId id="279" r:id="rId25"/>
    <p:sldId id="278" r:id="rId26"/>
    <p:sldId id="280" r:id="rId27"/>
    <p:sldId id="281" r:id="rId28"/>
    <p:sldId id="284" r:id="rId29"/>
    <p:sldId id="283" r:id="rId30"/>
    <p:sldId id="285" r:id="rId31"/>
    <p:sldId id="286" r:id="rId32"/>
    <p:sldId id="287" r:id="rId33"/>
    <p:sldId id="288" r:id="rId34"/>
  </p:sldIdLst>
  <p:sldSz cx="16256000" cy="9144000"/>
  <p:notesSz cx="6858000" cy="9144000"/>
  <p:defaultText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userDrawn="1">
          <p15:clr>
            <a:srgbClr val="A4A3A4"/>
          </p15:clr>
        </p15:guide>
        <p15:guide id="2" pos="5120"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7D868C"/>
    <a:srgbClr val="808000"/>
    <a:srgbClr val="408000"/>
    <a:srgbClr val="108001"/>
    <a:srgbClr val="CBCFD1"/>
    <a:srgbClr val="015068"/>
    <a:srgbClr val="0885AC"/>
    <a:srgbClr val="076F91"/>
    <a:srgbClr val="076E8F"/>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88" autoAdjust="0"/>
    <p:restoredTop sz="80493" autoAdjust="0"/>
  </p:normalViewPr>
  <p:slideViewPr>
    <p:cSldViewPr snapToGrid="0">
      <p:cViewPr varScale="1">
        <p:scale>
          <a:sx n="32" d="100"/>
          <a:sy n="32" d="100"/>
        </p:scale>
        <p:origin x="90" y="42"/>
      </p:cViewPr>
      <p:guideLst>
        <p:guide orient="horz" pos="2880"/>
        <p:guide pos="5120"/>
      </p:guideLst>
    </p:cSldViewPr>
  </p:slideViewPr>
  <p:outlineViewPr>
    <p:cViewPr>
      <p:scale>
        <a:sx n="33" d="100"/>
        <a:sy n="33" d="100"/>
      </p:scale>
      <p:origin x="0" y="90784"/>
    </p:cViewPr>
  </p:outlineViewPr>
  <p:notesTextViewPr>
    <p:cViewPr>
      <p:scale>
        <a:sx n="150" d="100"/>
        <a:sy n="150" d="100"/>
      </p:scale>
      <p:origin x="0" y="0"/>
    </p:cViewPr>
  </p:notesTextViewPr>
  <p:sorterViewPr>
    <p:cViewPr>
      <p:scale>
        <a:sx n="100" d="100"/>
        <a:sy n="100" d="100"/>
      </p:scale>
      <p:origin x="0" y="0"/>
    </p:cViewPr>
  </p:sorterViewPr>
  <p:notesViewPr>
    <p:cSldViewPr snapToGrid="0" showGuides="1">
      <p:cViewPr varScale="1">
        <p:scale>
          <a:sx n="172" d="100"/>
          <a:sy n="172" d="100"/>
        </p:scale>
        <p:origin x="6552" y="20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slide" Target="slides/slide29.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handoutMaster" Target="handoutMasters/handoutMaster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2017-03-29</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png>
</file>

<file path=ppt/media/image10.gif>
</file>

<file path=ppt/media/image13.jpeg>
</file>

<file path=ppt/media/image14.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2017-03-29</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1219120" rtl="0" eaLnBrk="1" latinLnBrk="0" hangingPunct="1">
      <a:lnSpc>
        <a:spcPct val="90000"/>
      </a:lnSpc>
      <a:spcAft>
        <a:spcPts val="444"/>
      </a:spcAft>
      <a:defRPr sz="1200" kern="1200">
        <a:solidFill>
          <a:schemeClr val="tx1"/>
        </a:solidFill>
        <a:latin typeface="Arial" panose="020B0604020202020204" pitchFamily="34" charset="0"/>
        <a:ea typeface="+mn-ea"/>
        <a:cs typeface="Arial" panose="020B0604020202020204" pitchFamily="34" charset="0"/>
      </a:defRPr>
    </a:lvl1pPr>
    <a:lvl2pPr marL="283968" indent="-141102"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2pPr>
    <a:lvl3pPr marL="437416"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3pPr>
    <a:lvl4pPr marL="643779" indent="-19577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4pPr>
    <a:lvl5pPr marL="820155" indent="-153449" algn="l" defTabSz="1219120" rtl="0" eaLnBrk="1" latinLnBrk="0" hangingPunct="1">
      <a:lnSpc>
        <a:spcPct val="90000"/>
      </a:lnSpc>
      <a:spcAft>
        <a:spcPts val="444"/>
      </a:spcAft>
      <a:buFont typeface="Arial" pitchFamily="34" charset="0"/>
      <a:buChar char="•"/>
      <a:defRPr sz="1200" kern="1200">
        <a:solidFill>
          <a:schemeClr val="tx1"/>
        </a:solidFill>
        <a:latin typeface="Arial" panose="020B0604020202020204" pitchFamily="34" charset="0"/>
        <a:ea typeface="+mn-ea"/>
        <a:cs typeface="+mn-cs"/>
      </a:defRPr>
    </a:lvl5pPr>
    <a:lvl6pPr marL="3047802" algn="l" defTabSz="1219120" rtl="0" eaLnBrk="1" latinLnBrk="0" hangingPunct="1">
      <a:defRPr sz="1600" kern="1200">
        <a:solidFill>
          <a:schemeClr val="tx1"/>
        </a:solidFill>
        <a:latin typeface="+mn-lt"/>
        <a:ea typeface="+mn-ea"/>
        <a:cs typeface="+mn-cs"/>
      </a:defRPr>
    </a:lvl6pPr>
    <a:lvl7pPr marL="3657362" algn="l" defTabSz="1219120" rtl="0" eaLnBrk="1" latinLnBrk="0" hangingPunct="1">
      <a:defRPr sz="1600" kern="1200">
        <a:solidFill>
          <a:schemeClr val="tx1"/>
        </a:solidFill>
        <a:latin typeface="+mn-lt"/>
        <a:ea typeface="+mn-ea"/>
        <a:cs typeface="+mn-cs"/>
      </a:defRPr>
    </a:lvl7pPr>
    <a:lvl8pPr marL="4266923" algn="l" defTabSz="1219120" rtl="0" eaLnBrk="1" latinLnBrk="0" hangingPunct="1">
      <a:defRPr sz="1600" kern="1200">
        <a:solidFill>
          <a:schemeClr val="tx1"/>
        </a:solidFill>
        <a:latin typeface="+mn-lt"/>
        <a:ea typeface="+mn-ea"/>
        <a:cs typeface="+mn-cs"/>
      </a:defRPr>
    </a:lvl8pPr>
    <a:lvl9pPr marL="4876483" algn="l" defTabSz="121912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400"/>
            <a:ext cx="5486400" cy="4114800"/>
          </a:xfrm>
          <a:prstGeom prst="rect">
            <a:avLst/>
          </a:prstGeom>
        </p:spPr>
        <p:txBody>
          <a:bodyPr/>
          <a:lstStyle/>
          <a:p>
            <a:pPr marL="0" marR="0" indent="0" algn="l" defTabSz="1219120" rtl="0" eaLnBrk="1" fontAlgn="auto" latinLnBrk="0" hangingPunct="1">
              <a:lnSpc>
                <a:spcPct val="90000"/>
              </a:lnSpc>
              <a:spcBef>
                <a:spcPts val="0"/>
              </a:spcBef>
              <a:spcAft>
                <a:spcPts val="444"/>
              </a:spcAft>
              <a:buClrTx/>
              <a:buSzTx/>
              <a:buFontTx/>
              <a:buNone/>
              <a:tabLst/>
              <a:defRPr/>
            </a:pPr>
            <a:endParaRPr lang="en-US" dirty="0"/>
          </a:p>
          <a:p>
            <a:endParaRPr lang="en-US" dirty="0"/>
          </a:p>
        </p:txBody>
      </p:sp>
    </p:spTree>
    <p:extLst>
      <p:ext uri="{BB962C8B-B14F-4D97-AF65-F5344CB8AC3E}">
        <p14:creationId xmlns:p14="http://schemas.microsoft.com/office/powerpoint/2010/main" val="14911716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Clr>
                <a:schemeClr val="dk1"/>
              </a:buClr>
              <a:buSzPct val="57894"/>
              <a:buFont typeface="Arial"/>
              <a:buNone/>
            </a:pPr>
            <a:r>
              <a:rPr lang="en-GB" dirty="0"/>
              <a:t>Chef</a:t>
            </a:r>
            <a:r>
              <a:rPr lang="en-GB" baseline="0" dirty="0"/>
              <a:t> now has a single product: Automate and when you buy Chef you get access to all the tools to help you succeed.</a:t>
            </a:r>
          </a:p>
          <a:p>
            <a:pPr lvl="0" rtl="0">
              <a:spcBef>
                <a:spcPts val="0"/>
              </a:spcBef>
              <a:buClr>
                <a:schemeClr val="dk1"/>
              </a:buClr>
              <a:buSzPct val="57894"/>
              <a:buFont typeface="Arial"/>
              <a:buNone/>
            </a:pPr>
            <a:endParaRPr lang="en-GB" baseline="0" dirty="0"/>
          </a:p>
          <a:p>
            <a:pPr lvl="0" rtl="0">
              <a:spcBef>
                <a:spcPts val="0"/>
              </a:spcBef>
              <a:buClr>
                <a:schemeClr val="dk1"/>
              </a:buClr>
              <a:buSzPct val="57894"/>
              <a:buFont typeface="Arial"/>
              <a:buNone/>
            </a:pPr>
            <a:r>
              <a:rPr lang="en-GB" baseline="0" dirty="0"/>
              <a:t>The constituents of this product are:</a:t>
            </a:r>
          </a:p>
          <a:p>
            <a:pPr lvl="0" rtl="0">
              <a:spcBef>
                <a:spcPts val="0"/>
              </a:spcBef>
              <a:buClr>
                <a:schemeClr val="dk1"/>
              </a:buClr>
              <a:buSzPct val="57894"/>
              <a:buFont typeface="Arial"/>
              <a:buNone/>
            </a:pPr>
            <a:r>
              <a:rPr lang="en-GB" baseline="0" dirty="0"/>
              <a:t>	</a:t>
            </a:r>
            <a:r>
              <a:rPr lang="en-GB" b="1" baseline="0" dirty="0"/>
              <a:t>Workflow</a:t>
            </a:r>
            <a:r>
              <a:rPr lang="en-GB" baseline="0" dirty="0"/>
              <a:t> – A delivery pipeline for your infrastructure cookbooks and application code.</a:t>
            </a:r>
          </a:p>
          <a:p>
            <a:pPr lvl="0" rtl="0">
              <a:spcBef>
                <a:spcPts val="0"/>
              </a:spcBef>
              <a:buClr>
                <a:schemeClr val="dk1"/>
              </a:buClr>
              <a:buSzPct val="57894"/>
              <a:buFont typeface="Arial"/>
              <a:buNone/>
            </a:pPr>
            <a:r>
              <a:rPr lang="en-US" dirty="0"/>
              <a:t>	</a:t>
            </a:r>
            <a:r>
              <a:rPr lang="en-US" b="1" dirty="0"/>
              <a:t>Visibility</a:t>
            </a:r>
            <a:r>
              <a:rPr lang="en-US" baseline="0" dirty="0"/>
              <a:t> – an overview of your chef controlled estate and a pane of glass as to how your chef estate is working.</a:t>
            </a:r>
          </a:p>
          <a:p>
            <a:pPr lvl="0" rtl="0">
              <a:spcBef>
                <a:spcPts val="0"/>
              </a:spcBef>
              <a:buClr>
                <a:schemeClr val="dk1"/>
              </a:buClr>
              <a:buSzPct val="57894"/>
              <a:buFont typeface="Arial"/>
              <a:buNone/>
            </a:pPr>
            <a:r>
              <a:rPr lang="en-US" baseline="0" dirty="0"/>
              <a:t>	</a:t>
            </a:r>
            <a:r>
              <a:rPr lang="en-US" b="1" baseline="0" dirty="0"/>
              <a:t>Compliance</a:t>
            </a:r>
            <a:r>
              <a:rPr lang="en-US" baseline="0" dirty="0"/>
              <a:t> – checking your infrastructure conforms to standards you want it to, either self authored profiles or from our library of standards.</a:t>
            </a:r>
          </a:p>
          <a:p>
            <a:pPr lvl="0" rtl="0">
              <a:spcBef>
                <a:spcPts val="0"/>
              </a:spcBef>
              <a:buClr>
                <a:schemeClr val="dk1"/>
              </a:buClr>
              <a:buSzPct val="57894"/>
              <a:buFont typeface="Arial"/>
              <a:buNone/>
            </a:pPr>
            <a:endParaRPr lang="en-US" baseline="0" dirty="0"/>
          </a:p>
          <a:p>
            <a:r>
              <a:rPr lang="en-GB" sz="1200" b="1" kern="1200" dirty="0">
                <a:solidFill>
                  <a:schemeClr val="tx1"/>
                </a:solidFill>
                <a:effectLst/>
                <a:latin typeface="+mn-lt"/>
                <a:ea typeface="+mn-ea"/>
                <a:cs typeface="+mn-cs"/>
              </a:rPr>
              <a:t>Habitat</a:t>
            </a:r>
            <a:r>
              <a:rPr lang="en-GB" sz="1200" kern="1200" dirty="0">
                <a:solidFill>
                  <a:schemeClr val="tx1"/>
                </a:solidFill>
                <a:effectLst/>
                <a:latin typeface="+mn-lt"/>
                <a:ea typeface="+mn-ea"/>
                <a:cs typeface="+mn-cs"/>
              </a:rPr>
              <a:t> is an application automation too which is made up of two components:</a:t>
            </a:r>
          </a:p>
          <a:p>
            <a:r>
              <a:rPr lang="en-GB" sz="1200" kern="1200" dirty="0">
                <a:solidFill>
                  <a:schemeClr val="tx1"/>
                </a:solidFill>
                <a:effectLst/>
                <a:latin typeface="+mn-lt"/>
                <a:ea typeface="+mn-ea"/>
                <a:cs typeface="+mn-cs"/>
              </a:rPr>
              <a:t>-  A packing tool which pulls in all the dependencies for an application; that could be some web scale applications or legacy non-web specific products.  The output is a single binary which runs on a node</a:t>
            </a:r>
            <a:r>
              <a:rPr lang="en-GB" sz="1200" kern="1200" baseline="0" dirty="0">
                <a:solidFill>
                  <a:schemeClr val="tx1"/>
                </a:solidFill>
                <a:effectLst/>
                <a:latin typeface="+mn-lt"/>
                <a:ea typeface="+mn-ea"/>
                <a:cs typeface="+mn-cs"/>
              </a:rPr>
              <a:t> </a:t>
            </a:r>
            <a:r>
              <a:rPr lang="en-GB" sz="1200" kern="1200" dirty="0">
                <a:solidFill>
                  <a:schemeClr val="tx1"/>
                </a:solidFill>
                <a:effectLst/>
                <a:latin typeface="+mn-lt"/>
                <a:ea typeface="+mn-ea"/>
                <a:cs typeface="+mn-cs"/>
              </a:rPr>
              <a:t>without worrying about the underlying infrastructure (currently Linux only).</a:t>
            </a:r>
          </a:p>
          <a:p>
            <a:r>
              <a:rPr lang="en-GB" sz="1200" kern="1200" dirty="0">
                <a:solidFill>
                  <a:schemeClr val="tx1"/>
                </a:solidFill>
                <a:effectLst/>
                <a:latin typeface="+mn-lt"/>
                <a:ea typeface="+mn-ea"/>
                <a:cs typeface="+mn-cs"/>
              </a:rPr>
              <a:t>- It is also a supervisor which allows you to control deployments of multiple ‘instances’ and have them working together in synergy. </a:t>
            </a:r>
          </a:p>
          <a:p>
            <a:pPr lvl="0" rtl="0">
              <a:spcBef>
                <a:spcPts val="0"/>
              </a:spcBef>
              <a:buClr>
                <a:schemeClr val="dk1"/>
              </a:buClr>
              <a:buSzPct val="57894"/>
              <a:buFont typeface="Arial"/>
              <a:buNone/>
            </a:pPr>
            <a:endParaRPr lang="en-US" dirty="0"/>
          </a:p>
          <a:p>
            <a:pPr lvl="0" rtl="0">
              <a:spcBef>
                <a:spcPts val="0"/>
              </a:spcBef>
              <a:buClr>
                <a:schemeClr val="dk1"/>
              </a:buClr>
              <a:buSzPct val="57894"/>
              <a:buFont typeface="Arial"/>
              <a:buNone/>
            </a:pPr>
            <a:r>
              <a:rPr lang="en-US" b="1" dirty="0"/>
              <a:t>Inspect</a:t>
            </a:r>
            <a:r>
              <a:rPr lang="en-US" baseline="0" dirty="0"/>
              <a:t> is a high level language for testing of infrastructure, it is (easily) human and machine readable and underpins compliance and other tests within the chef ecosystem.</a:t>
            </a:r>
            <a:endParaRPr lang="en-US" dirty="0"/>
          </a:p>
        </p:txBody>
      </p:sp>
      <p:sp>
        <p:nvSpPr>
          <p:cNvPr id="313" name="Shape 31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4339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1217613" rtl="0" eaLnBrk="1" fontAlgn="base" latinLnBrk="0" hangingPunct="1">
              <a:lnSpc>
                <a:spcPct val="90000"/>
              </a:lnSpc>
              <a:spcBef>
                <a:spcPct val="30000"/>
              </a:spcBef>
              <a:spcAft>
                <a:spcPts val="450"/>
              </a:spcAft>
              <a:buClrTx/>
              <a:buSzTx/>
              <a:buFontTx/>
              <a:buNone/>
              <a:tabLst/>
              <a:defRPr/>
            </a:pPr>
            <a:r>
              <a:rPr lang="en-US" baseline="0" dirty="0"/>
              <a:t>Test Driven Development (TDD) is a workflow that asks you to perform that act continually and repeatedly as you satisfy the requirements of the work you have chosen to perform.</a:t>
            </a:r>
          </a:p>
          <a:p>
            <a:pPr marL="0" marR="0" indent="0" algn="l" defTabSz="1217613" rtl="0" eaLnBrk="1" fontAlgn="base" latinLnBrk="0" hangingPunct="1">
              <a:lnSpc>
                <a:spcPct val="90000"/>
              </a:lnSpc>
              <a:spcBef>
                <a:spcPct val="30000"/>
              </a:spcBef>
              <a:spcAft>
                <a:spcPts val="450"/>
              </a:spcAft>
              <a:buClrTx/>
              <a:buSzTx/>
              <a:buFontTx/>
              <a:buNone/>
              <a:tabLst/>
              <a:defRPr/>
            </a:pPr>
            <a:endParaRPr lang="en-US" baseline="0" dirty="0"/>
          </a:p>
          <a:p>
            <a:pPr marL="0" marR="0" indent="0" algn="l" defTabSz="1217613" rtl="0" eaLnBrk="1" fontAlgn="base" latinLnBrk="0" hangingPunct="1">
              <a:lnSpc>
                <a:spcPct val="90000"/>
              </a:lnSpc>
              <a:spcBef>
                <a:spcPct val="30000"/>
              </a:spcBef>
              <a:spcAft>
                <a:spcPts val="450"/>
              </a:spcAft>
              <a:buClrTx/>
              <a:buSzTx/>
              <a:buFontTx/>
              <a:buNone/>
              <a:tabLst/>
              <a:defRPr/>
            </a:pPr>
            <a:r>
              <a:rPr lang="en-US" baseline="0" dirty="0"/>
              <a:t>TDD generically focuses on the unit of software any level. It is the process of writing the test first, implementing the unit, and then verifying the implementation with the test that was written.</a:t>
            </a:r>
          </a:p>
          <a:p>
            <a:pPr marL="0" marR="0" indent="0" algn="l" defTabSz="1217613" rtl="0" eaLnBrk="1" fontAlgn="base" latinLnBrk="0" hangingPunct="1">
              <a:lnSpc>
                <a:spcPct val="90000"/>
              </a:lnSpc>
              <a:spcBef>
                <a:spcPct val="30000"/>
              </a:spcBef>
              <a:spcAft>
                <a:spcPts val="450"/>
              </a:spcAft>
              <a:buClrTx/>
              <a:buSzTx/>
              <a:buFontTx/>
              <a:buNone/>
              <a:tabLst/>
              <a:defRPr/>
            </a:pPr>
            <a:endParaRPr lang="en-US" baseline="0" dirty="0"/>
          </a:p>
          <a:p>
            <a:pPr marL="0" marR="0" indent="0" algn="l" defTabSz="1217613" rtl="0" eaLnBrk="1" fontAlgn="base" latinLnBrk="0" hangingPunct="1">
              <a:lnSpc>
                <a:spcPct val="90000"/>
              </a:lnSpc>
              <a:spcBef>
                <a:spcPct val="30000"/>
              </a:spcBef>
              <a:spcAft>
                <a:spcPts val="450"/>
              </a:spcAft>
              <a:buClrTx/>
              <a:buSzTx/>
              <a:buFontTx/>
              <a:buNone/>
              <a:tabLst/>
              <a:defRPr/>
            </a:pPr>
            <a:r>
              <a:rPr lang="en-US" baseline="0" dirty="0"/>
              <a:t>A 'unit' of software is purposefully vague. This 'unit' is definable by the individuals developing the software. So the size of a 'unit of software' likely has different meanings to different individuals based on our backgrounds and experiences.</a:t>
            </a:r>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2</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8196043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examine the</a:t>
            </a:r>
            <a:r>
              <a:rPr lang="en-US" baseline="0" dirty="0"/>
              <a:t> contents of the cookbook that chef generated for us. Here you see that the tool created for us a complete test directory structure.</a:t>
            </a:r>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6</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894764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generator</a:t>
            </a:r>
            <a:r>
              <a:rPr lang="en-US" baseline="0" dirty="0"/>
              <a:t> created an example specification (or spec) file. Before we talk about the </a:t>
            </a:r>
            <a:r>
              <a:rPr lang="en-US" baseline="0" dirty="0" err="1"/>
              <a:t>RSpec</a:t>
            </a:r>
            <a:r>
              <a:rPr lang="en-US" baseline="0" dirty="0"/>
              <a:t>/</a:t>
            </a:r>
            <a:r>
              <a:rPr lang="en-US" baseline="0" dirty="0" err="1"/>
              <a:t>InSpec</a:t>
            </a:r>
            <a:r>
              <a:rPr lang="en-US" baseline="0" dirty="0"/>
              <a:t> language lets explain the long file path and its importance.</a:t>
            </a:r>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8</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3855558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get started with Hosted Chef Server,</a:t>
            </a:r>
            <a:r>
              <a:rPr lang="en-US" baseline="0" dirty="0"/>
              <a:t> </a:t>
            </a:r>
            <a:r>
              <a:rPr lang="en-US" dirty="0"/>
              <a:t>visit </a:t>
            </a:r>
            <a:r>
              <a:rPr lang="en-US" b="0" dirty="0"/>
              <a:t>the</a:t>
            </a:r>
            <a:r>
              <a:rPr lang="en-US" b="0" baseline="0" dirty="0"/>
              <a:t> Chef website</a:t>
            </a:r>
            <a:r>
              <a:rPr lang="en-US" dirty="0"/>
              <a:t> and sign up for a Hosted Chef Account.</a:t>
            </a:r>
            <a:endParaRPr lang="en-US" baseline="0"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12</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a:solidFill>
                <a:srgbClr val="000000"/>
              </a:solidFill>
            </a:endParaRPr>
          </a:p>
        </p:txBody>
      </p:sp>
    </p:spTree>
    <p:extLst>
      <p:ext uri="{BB962C8B-B14F-4D97-AF65-F5344CB8AC3E}">
        <p14:creationId xmlns:p14="http://schemas.microsoft.com/office/powerpoint/2010/main" val="10739953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a:solidFill>
                <a:srgbClr val="000000"/>
              </a:solidFill>
            </a:endParaRPr>
          </a:p>
        </p:txBody>
      </p:sp>
    </p:spTree>
    <p:extLst>
      <p:ext uri="{BB962C8B-B14F-4D97-AF65-F5344CB8AC3E}">
        <p14:creationId xmlns:p14="http://schemas.microsoft.com/office/powerpoint/2010/main" val="3991254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19</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a:solidFill>
                <a:srgbClr val="000000"/>
              </a:solidFill>
            </a:endParaRPr>
          </a:p>
        </p:txBody>
      </p:sp>
    </p:spTree>
    <p:extLst>
      <p:ext uri="{BB962C8B-B14F-4D97-AF65-F5344CB8AC3E}">
        <p14:creationId xmlns:p14="http://schemas.microsoft.com/office/powerpoint/2010/main" val="18814231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generator</a:t>
            </a:r>
            <a:r>
              <a:rPr lang="en-US" baseline="0" dirty="0"/>
              <a:t> created an example specification (or spec) file. Before we talk about the </a:t>
            </a:r>
            <a:r>
              <a:rPr lang="en-US" baseline="0" dirty="0" err="1"/>
              <a:t>RSpec</a:t>
            </a:r>
            <a:r>
              <a:rPr lang="en-US" baseline="0" dirty="0"/>
              <a:t>/</a:t>
            </a:r>
            <a:r>
              <a:rPr lang="en-US" baseline="0" dirty="0" err="1"/>
              <a:t>InSpec</a:t>
            </a:r>
            <a:r>
              <a:rPr lang="en-US" baseline="0" dirty="0"/>
              <a:t> language lets explain the long file path and its importance.</a:t>
            </a:r>
            <a:endParaRPr lang="en-US" dirty="0"/>
          </a:p>
        </p:txBody>
      </p:sp>
      <p:sp>
        <p:nvSpPr>
          <p:cNvPr id="4" name="Slide Number Placeholder 3"/>
          <p:cNvSpPr>
            <a:spLocks noGrp="1"/>
          </p:cNvSpPr>
          <p:nvPr>
            <p:ph type="sldNum" sz="quarter" idx="10"/>
          </p:nvPr>
        </p:nvSpPr>
        <p:spPr/>
        <p:txBody>
          <a:bodyPr/>
          <a:lstStyle/>
          <a:p>
            <a:pPr>
              <a:defRPr/>
            </a:pPr>
            <a:fld id="{DC3734AA-3150-D947-AC52-2F5DF48BFCD5}" type="slidenum">
              <a:rPr lang="en-US" smtClean="0"/>
              <a:pPr>
                <a:defRPr/>
              </a:pPr>
              <a:t>23</a:t>
            </a:fld>
            <a:endParaRPr lang="en-US" dirty="0"/>
          </a:p>
        </p:txBody>
      </p:sp>
      <p:sp>
        <p:nvSpPr>
          <p:cNvPr id="5" name="Header Placeholder 4"/>
          <p:cNvSpPr>
            <a:spLocks noGrp="1"/>
          </p:cNvSpPr>
          <p:nvPr>
            <p:ph type="hdr" sz="quarter" idx="11"/>
          </p:nvPr>
        </p:nvSpPr>
        <p:spPr/>
        <p:txBody>
          <a:bodyPr/>
          <a:lstStyle/>
          <a:p>
            <a:pPr>
              <a:defRPr/>
            </a:pPr>
            <a:endParaRPr lang="en-US"/>
          </a:p>
        </p:txBody>
      </p:sp>
      <p:sp>
        <p:nvSpPr>
          <p:cNvPr id="6" name="Footer Placeholder 5"/>
          <p:cNvSpPr>
            <a:spLocks noGrp="1"/>
          </p:cNvSpPr>
          <p:nvPr>
            <p:ph type="ftr" sz="quarter" idx="12"/>
          </p:nvPr>
        </p:nvSpPr>
        <p:spPr/>
        <p:txBody>
          <a:bodyPr/>
          <a:lstStyle/>
          <a:p>
            <a:pPr>
              <a:defRPr/>
            </a:pPr>
            <a:endParaRPr lang="en-US"/>
          </a:p>
        </p:txBody>
      </p:sp>
    </p:spTree>
    <p:extLst>
      <p:ext uri="{BB962C8B-B14F-4D97-AF65-F5344CB8AC3E}">
        <p14:creationId xmlns:p14="http://schemas.microsoft.com/office/powerpoint/2010/main" val="16829300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24</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a:solidFill>
                <a:srgbClr val="000000"/>
              </a:solidFill>
            </a:endParaRPr>
          </a:p>
        </p:txBody>
      </p:sp>
    </p:spTree>
    <p:extLst>
      <p:ext uri="{BB962C8B-B14F-4D97-AF65-F5344CB8AC3E}">
        <p14:creationId xmlns:p14="http://schemas.microsoft.com/office/powerpoint/2010/main" val="58818736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3.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4.xml"/></Relationships>
</file>

<file path=ppt/slideLayouts/_rels/slideLayout1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5.xml"/></Relationships>
</file>

<file path=ppt/slideLayouts/_rels/slideLayout1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6.xml"/></Relationships>
</file>

<file path=ppt/slideLayouts/_rels/slideLayout1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7.xml"/></Relationships>
</file>

<file path=ppt/slideLayouts/_rels/slideLayout1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8.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9.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cxnSp>
        <p:nvCxnSpPr>
          <p:cNvPr id="7" name="Straight Connector 6"/>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a:t>Click to edit Master title style</a:t>
            </a:r>
          </a:p>
        </p:txBody>
      </p:sp>
      <p:sp>
        <p:nvSpPr>
          <p:cNvPr id="1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19"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5"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4-</a:t>
            </a:r>
          </a:p>
        </p:txBody>
      </p:sp>
      <p:sp>
        <p:nvSpPr>
          <p:cNvPr id="17" name="Text Placeholder 4"/>
          <p:cNvSpPr>
            <a:spLocks noGrp="1"/>
          </p:cNvSpPr>
          <p:nvPr>
            <p:ph type="body" sz="quarter" idx="12"/>
          </p:nvPr>
        </p:nvSpPr>
        <p:spPr>
          <a:xfrm>
            <a:off x="677333" y="1856198"/>
            <a:ext cx="14898624" cy="5345953"/>
          </a:xfrm>
        </p:spPr>
        <p:txBody>
          <a:bodyPr>
            <a:noAutofit/>
          </a:bodyPr>
          <a:lstStyle>
            <a:lvl1pPr>
              <a:spcAft>
                <a:spcPts val="800"/>
              </a:spcAft>
              <a:defRPr baseline="0">
                <a:solidFill>
                  <a:schemeClr val="accent3">
                    <a:lumMod val="50000"/>
                  </a:schemeClr>
                </a:solidFill>
              </a:defRPr>
            </a:lvl1pPr>
            <a:lvl2pPr>
              <a:spcAft>
                <a:spcPts val="800"/>
              </a:spcAft>
              <a:defRPr baseline="0">
                <a:solidFill>
                  <a:schemeClr val="accent3">
                    <a:lumMod val="50000"/>
                  </a:schemeClr>
                </a:solidFill>
              </a:defRPr>
            </a:lvl2pPr>
            <a:lvl3pPr>
              <a:spcAft>
                <a:spcPts val="800"/>
              </a:spcAft>
              <a:defRPr baseline="0">
                <a:solidFill>
                  <a:schemeClr val="accent3">
                    <a:lumMod val="50000"/>
                  </a:schemeClr>
                </a:solidFill>
              </a:defRPr>
            </a:lvl3pPr>
            <a:lvl4pPr>
              <a:spcAft>
                <a:spcPts val="800"/>
              </a:spcAft>
              <a:defRPr baseline="0">
                <a:solidFill>
                  <a:schemeClr val="accent3">
                    <a:lumMod val="50000"/>
                  </a:schemeClr>
                </a:solidFill>
              </a:defRPr>
            </a:lvl4pPr>
            <a:lvl5pPr>
              <a:spcAft>
                <a:spcPts val="800"/>
              </a:spcAft>
              <a:defRPr baseline="0">
                <a:solidFill>
                  <a:schemeClr val="accent3">
                    <a:lumMod val="5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70108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1211227" y="1337150"/>
            <a:ext cx="14332405" cy="566391"/>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4267">
                <a:solidFill>
                  <a:srgbClr val="3E4346"/>
                </a:solidFill>
                <a:latin typeface="Courier New" panose="02070309020205020404" pitchFamily="49" charset="0"/>
                <a:cs typeface="Courier New" panose="02070309020205020404" pitchFamily="49" charset="0"/>
              </a:defRPr>
            </a:lvl1pPr>
          </a:lstStyle>
          <a:p>
            <a:pPr lvl="0"/>
            <a:r>
              <a:rPr lang="en-US" dirty="0"/>
              <a:t>https://</a:t>
            </a:r>
            <a:r>
              <a:rPr lang="en-US" dirty="0" err="1"/>
              <a:t>docs.chef.io</a:t>
            </a:r>
            <a:r>
              <a:rPr lang="en-US" dirty="0"/>
              <a:t>/chef/</a:t>
            </a:r>
            <a:r>
              <a:rPr lang="en-US" dirty="0" err="1"/>
              <a:t>resources.html</a:t>
            </a:r>
            <a:endParaRPr lang="en-US" dirty="0"/>
          </a:p>
        </p:txBody>
      </p:sp>
      <p:sp>
        <p:nvSpPr>
          <p:cNvPr id="15" name="Picture Placeholder 14"/>
          <p:cNvSpPr>
            <a:spLocks noGrp="1"/>
          </p:cNvSpPr>
          <p:nvPr>
            <p:ph type="pic" sz="quarter" idx="12"/>
          </p:nvPr>
        </p:nvSpPr>
        <p:spPr>
          <a:xfrm>
            <a:off x="1211096" y="2099733"/>
            <a:ext cx="14350936" cy="6334287"/>
          </a:xfrm>
        </p:spPr>
        <p:txBody>
          <a:bodyPr/>
          <a:lstStyle/>
          <a:p>
            <a:r>
              <a:rPr lang="en-US" dirty="0"/>
              <a:t>Drag picture to placeholder or click icon to add</a:t>
            </a:r>
          </a:p>
        </p:txBody>
      </p:sp>
      <p:sp>
        <p:nvSpPr>
          <p:cNvPr id="2" name="Title 1"/>
          <p:cNvSpPr>
            <a:spLocks noGrp="1"/>
          </p:cNvSpPr>
          <p:nvPr>
            <p:ph type="title" hasCustomPrompt="1"/>
          </p:nvPr>
        </p:nvSpPr>
        <p:spPr>
          <a:xfrm>
            <a:off x="1207721" y="304800"/>
            <a:ext cx="14337079" cy="827577"/>
          </a:xfrm>
        </p:spPr>
        <p:txBody>
          <a:bodyPr/>
          <a:lstStyle>
            <a:lvl1pPr>
              <a:defRPr sz="5867" baseline="0"/>
            </a:lvl1pPr>
          </a:lstStyle>
          <a:p>
            <a:r>
              <a:rPr lang="en-US" dirty="0"/>
              <a:t>Documentation</a:t>
            </a:r>
          </a:p>
        </p:txBody>
      </p:sp>
      <p:sp>
        <p:nvSpPr>
          <p:cNvPr id="13" name="TextBox 12"/>
          <p:cNvSpPr txBox="1"/>
          <p:nvPr userDrawn="1"/>
        </p:nvSpPr>
        <p:spPr bwMode="white">
          <a:xfrm>
            <a:off x="11234895" y="-1165188"/>
            <a:ext cx="1219200" cy="1219200"/>
          </a:xfrm>
          <a:prstGeom prst="rect">
            <a:avLst/>
          </a:prstGeom>
        </p:spPr>
        <p:txBody>
          <a:bodyPr vert="horz" wrap="none" lIns="121920" tIns="121920" rIns="121920" bIns="121920" rtlCol="0">
            <a:normAutofit/>
          </a:bodyPr>
          <a:lstStyle/>
          <a:p>
            <a:endParaRPr lang="en-US" sz="3200" dirty="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a:t>Code</a:t>
            </a:r>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a:lvl1pPr>
          </a:lstStyle>
          <a:p>
            <a:r>
              <a:rPr lang="en-US" dirty="0"/>
              <a:t>Code</a:t>
            </a:r>
          </a:p>
        </p:txBody>
      </p:sp>
      <p:sp>
        <p:nvSpPr>
          <p:cNvPr id="16" name="Content Placeholder 3"/>
          <p:cNvSpPr>
            <a:spLocks noGrp="1"/>
          </p:cNvSpPr>
          <p:nvPr>
            <p:ph sz="quarter" idx="10" hasCustomPrompt="1"/>
          </p:nvPr>
        </p:nvSpPr>
        <p:spPr>
          <a:xfrm>
            <a:off x="609914" y="1348277"/>
            <a:ext cx="14934884"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14" name="Text Placeholder 13"/>
          <p:cNvSpPr>
            <a:spLocks noGrp="1"/>
          </p:cNvSpPr>
          <p:nvPr>
            <p:ph type="body" sz="quarter" idx="11" hasCustomPrompt="1"/>
          </p:nvPr>
        </p:nvSpPr>
        <p:spPr>
          <a:xfrm>
            <a:off x="610834" y="2775887"/>
            <a:ext cx="14925911"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7" name="Text Placeholder 13"/>
          <p:cNvSpPr>
            <a:spLocks noGrp="1"/>
          </p:cNvSpPr>
          <p:nvPr>
            <p:ph type="body" sz="quarter" idx="12" hasCustomPrompt="1"/>
          </p:nvPr>
        </p:nvSpPr>
        <p:spPr>
          <a:xfrm>
            <a:off x="621430" y="3444563"/>
            <a:ext cx="14925911"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8"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a:t>http://</a:t>
            </a:r>
            <a:r>
              <a:rPr lang="en-US" dirty="0" err="1"/>
              <a:t>chef.io</a:t>
            </a:r>
            <a:r>
              <a:rPr lang="en-US" dirty="0"/>
              <a:t>/something</a:t>
            </a:r>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a:t>Code with Content Right</a:t>
            </a:r>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a:t>Code with Content Right</a:t>
            </a:r>
          </a:p>
        </p:txBody>
      </p:sp>
      <p:sp>
        <p:nvSpPr>
          <p:cNvPr id="16" name="Content Placeholder 3"/>
          <p:cNvSpPr>
            <a:spLocks noGrp="1"/>
          </p:cNvSpPr>
          <p:nvPr>
            <p:ph sz="quarter" idx="10" hasCustomPrompt="1"/>
          </p:nvPr>
        </p:nvSpPr>
        <p:spPr>
          <a:xfrm>
            <a:off x="609914" y="1348277"/>
            <a:ext cx="7310937" cy="7064204"/>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9" name="Content Placeholder 5"/>
          <p:cNvSpPr>
            <a:spLocks noGrp="1"/>
          </p:cNvSpPr>
          <p:nvPr>
            <p:ph sz="quarter" idx="12"/>
          </p:nvPr>
        </p:nvSpPr>
        <p:spPr>
          <a:xfrm>
            <a:off x="8233833" y="1348277"/>
            <a:ext cx="7310968" cy="7060000"/>
          </a:xfrm>
        </p:spPr>
        <p:txBody>
          <a:bodyPr>
            <a:no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Text Placeholder 13"/>
          <p:cNvSpPr>
            <a:spLocks noGrp="1"/>
          </p:cNvSpPr>
          <p:nvPr>
            <p:ph type="body" sz="quarter" idx="11" hasCustomPrompt="1"/>
          </p:nvPr>
        </p:nvSpPr>
        <p:spPr>
          <a:xfrm>
            <a:off x="610835" y="2775887"/>
            <a:ext cx="7285940"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1" name="Text Placeholder 13"/>
          <p:cNvSpPr>
            <a:spLocks noGrp="1"/>
          </p:cNvSpPr>
          <p:nvPr>
            <p:ph type="body" sz="quarter" idx="13" hasCustomPrompt="1"/>
          </p:nvPr>
        </p:nvSpPr>
        <p:spPr>
          <a:xfrm>
            <a:off x="621431" y="3444563"/>
            <a:ext cx="7285940"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4" name="Content Placeholder 3"/>
          <p:cNvSpPr>
            <a:spLocks noGrp="1"/>
          </p:cNvSpPr>
          <p:nvPr>
            <p:ph sz="quarter" idx="14"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a:t>http://</a:t>
            </a:r>
            <a:r>
              <a:rPr lang="en-US" dirty="0" err="1"/>
              <a:t>chef.io</a:t>
            </a:r>
            <a:r>
              <a:rPr lang="en-US" dirty="0"/>
              <a:t>/something</a:t>
            </a:r>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a:t>Code with Content Below</a:t>
            </a:r>
          </a:p>
        </p:txBody>
      </p:sp>
      <p:sp>
        <p:nvSpPr>
          <p:cNvPr id="16" name="Content Placeholder 3"/>
          <p:cNvSpPr>
            <a:spLocks noGrp="1"/>
          </p:cNvSpPr>
          <p:nvPr>
            <p:ph sz="quarter" idx="10" hasCustomPrompt="1"/>
          </p:nvPr>
        </p:nvSpPr>
        <p:spPr>
          <a:xfrm>
            <a:off x="609914" y="1348277"/>
            <a:ext cx="14934855" cy="3410817"/>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1">
                <a:latin typeface="Courier New" panose="02070309020205020404" pitchFamily="49" charset="0"/>
                <a:cs typeface="Courier New" panose="02070309020205020404" pitchFamily="49" charset="0"/>
              </a:defRPr>
            </a:lvl1pPr>
          </a:lstStyle>
          <a:p>
            <a:pPr lvl="0"/>
            <a:r>
              <a:rPr lang="en-US" dirty="0"/>
              <a:t>Body Level One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Two</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Removed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Added Source Line</a:t>
            </a:r>
          </a:p>
          <a:p>
            <a:pPr marL="0" marR="0" lvl="0" indent="0" algn="l" defTabSz="1219120" rtl="0" eaLnBrk="1" fontAlgn="auto" latinLnBrk="0" hangingPunct="1">
              <a:lnSpc>
                <a:spcPct val="100000"/>
              </a:lnSpc>
              <a:spcBef>
                <a:spcPts val="800"/>
              </a:spcBef>
              <a:spcAft>
                <a:spcPts val="0"/>
              </a:spcAft>
              <a:buClrTx/>
              <a:buSzPct val="90000"/>
              <a:buFont typeface="Arial" pitchFamily="34" charset="0"/>
              <a:buNone/>
              <a:tabLst/>
              <a:defRPr/>
            </a:pPr>
            <a:r>
              <a:rPr lang="en-US" dirty="0"/>
              <a:t>Body Level Five</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Text Placeholder 13"/>
          <p:cNvSpPr>
            <a:spLocks noGrp="1"/>
          </p:cNvSpPr>
          <p:nvPr>
            <p:ph type="body" sz="quarter" idx="11" hasCustomPrompt="1"/>
          </p:nvPr>
        </p:nvSpPr>
        <p:spPr>
          <a:xfrm>
            <a:off x="610835" y="2775887"/>
            <a:ext cx="14925909" cy="659007"/>
          </a:xfrm>
          <a:solidFill>
            <a:srgbClr val="FF0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sp>
        <p:nvSpPr>
          <p:cNvPr id="10" name="Text Placeholder 13"/>
          <p:cNvSpPr>
            <a:spLocks noGrp="1"/>
          </p:cNvSpPr>
          <p:nvPr>
            <p:ph type="body" sz="quarter" idx="13" hasCustomPrompt="1"/>
          </p:nvPr>
        </p:nvSpPr>
        <p:spPr>
          <a:xfrm>
            <a:off x="621431" y="3444563"/>
            <a:ext cx="14925909" cy="626533"/>
          </a:xfrm>
          <a:solidFill>
            <a:srgbClr val="008000">
              <a:alpha val="25000"/>
            </a:srgbClr>
          </a:solidFill>
        </p:spPr>
        <p:txBody>
          <a:bodyPr tIns="0" rIns="91440" bIns="594360">
            <a:noAutofit/>
          </a:bodyPr>
          <a:lstStyle>
            <a:lvl1pPr marL="0" indent="0" algn="r">
              <a:buFontTx/>
              <a:buNone/>
              <a:defRPr sz="4267">
                <a:latin typeface="Courier New"/>
                <a:cs typeface="Courier New"/>
              </a:defRPr>
            </a:lvl1pPr>
          </a:lstStyle>
          <a:p>
            <a:pPr lvl="0"/>
            <a:r>
              <a:rPr lang="en-US" dirty="0"/>
              <a:t>+</a:t>
            </a:r>
          </a:p>
        </p:txBody>
      </p:sp>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4"/>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12" name="Slide Number Placeholder 18"/>
          <p:cNvSpPr>
            <a:spLocks noGrp="1"/>
          </p:cNvSpPr>
          <p:nvPr>
            <p:ph type="sldNum" sz="quarter" idx="15"/>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4-</a:t>
            </a:r>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cxnSp>
        <p:nvCxnSpPr>
          <p:cNvPr id="3" name="Straight Connector 2"/>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4" name="Footer Placeholder 17"/>
          <p:cNvSpPr>
            <a:spLocks noGrp="1"/>
          </p:cNvSpPr>
          <p:nvPr>
            <p:ph type="ftr" sz="quarter" idx="15"/>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pic>
        <p:nvPicPr>
          <p:cNvPr id="5" name="Picture 4" descr="C:\Users\sdelfante\Desktop\pic-chef-logo.png"/>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619421" y="1807222"/>
            <a:ext cx="5048579" cy="4962405"/>
          </a:xfrm>
          <a:prstGeom prst="rect">
            <a:avLst/>
          </a:prstGeom>
          <a:noFill/>
          <a:ln>
            <a:noFill/>
          </a:ln>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Problem</a:t>
            </a:r>
          </a:p>
          <a:p>
            <a:r>
              <a:rPr lang="en-US" dirty="0"/>
              <a:t>About this …</a:t>
            </a:r>
          </a:p>
          <a:p>
            <a:r>
              <a:rPr lang="en-US" dirty="0"/>
              <a:t>Something about …</a:t>
            </a:r>
          </a:p>
          <a:p>
            <a:r>
              <a:rPr lang="en-US" dirty="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a:t>http://</a:t>
            </a:r>
            <a:r>
              <a:rPr lang="en-US" dirty="0" err="1"/>
              <a:t>chef.io</a:t>
            </a:r>
            <a:r>
              <a:rPr lang="en-US" dirty="0"/>
              <a:t>/something</a:t>
            </a:r>
          </a:p>
        </p:txBody>
      </p:sp>
    </p:spTree>
    <p:extLst>
      <p:ext uri="{BB962C8B-B14F-4D97-AF65-F5344CB8AC3E}">
        <p14:creationId xmlns:p14="http://schemas.microsoft.com/office/powerpoint/2010/main" val="738198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_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04800"/>
            <a:ext cx="14935200" cy="827577"/>
          </a:xfrm>
        </p:spPr>
        <p:txBody>
          <a:bodyPr/>
          <a:lstStyle>
            <a:lvl1pPr>
              <a:defRPr sz="5867" baseline="0"/>
            </a:lvl1pPr>
          </a:lstStyle>
          <a:p>
            <a:r>
              <a:rPr lang="en-US" dirty="0"/>
              <a:t>Code with Content Below</a:t>
            </a:r>
          </a:p>
        </p:txBody>
      </p:sp>
      <p:sp>
        <p:nvSpPr>
          <p:cNvPr id="16" name="Content Placeholder 3"/>
          <p:cNvSpPr>
            <a:spLocks noGrp="1"/>
          </p:cNvSpPr>
          <p:nvPr>
            <p:ph sz="quarter" idx="10" hasCustomPrompt="1"/>
          </p:nvPr>
        </p:nvSpPr>
        <p:spPr>
          <a:xfrm>
            <a:off x="609914" y="1348277"/>
            <a:ext cx="14934855" cy="3410817"/>
          </a:xfrm>
          <a:solidFill>
            <a:schemeClr val="tx2"/>
          </a:solidFill>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3733" baseline="0">
                <a:solidFill>
                  <a:schemeClr val="bg1"/>
                </a:solidFill>
                <a:latin typeface="Courier New" panose="02070309020205020404" pitchFamily="49" charset="0"/>
                <a:cs typeface="Courier New" panose="02070309020205020404" pitchFamily="49" charset="0"/>
              </a:defRPr>
            </a:lvl1pPr>
          </a:lstStyle>
          <a:p>
            <a:pPr lvl="0"/>
            <a:r>
              <a:rPr lang="en-US" dirty="0"/>
              <a:t>$ command text ...</a:t>
            </a:r>
          </a:p>
        </p:txBody>
      </p:sp>
      <p:sp>
        <p:nvSpPr>
          <p:cNvPr id="9" name="Content Placeholder 5"/>
          <p:cNvSpPr>
            <a:spLocks noGrp="1"/>
          </p:cNvSpPr>
          <p:nvPr>
            <p:ph sz="quarter" idx="12"/>
          </p:nvPr>
        </p:nvSpPr>
        <p:spPr>
          <a:xfrm>
            <a:off x="609913" y="4999858"/>
            <a:ext cx="14934888" cy="3408420"/>
          </a:xfrm>
        </p:spPr>
        <p:txBody>
          <a:bodyPr>
            <a:no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7"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a:t>http://</a:t>
            </a:r>
            <a:r>
              <a:rPr lang="en-US" dirty="0" err="1"/>
              <a:t>chef.io</a:t>
            </a:r>
            <a:r>
              <a:rPr lang="en-US" dirty="0"/>
              <a:t>/something</a:t>
            </a:r>
          </a:p>
        </p:txBody>
      </p:sp>
    </p:spTree>
    <p:extLst>
      <p:ext uri="{BB962C8B-B14F-4D97-AF65-F5344CB8AC3E}">
        <p14:creationId xmlns:p14="http://schemas.microsoft.com/office/powerpoint/2010/main" val="19008624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3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Problem</a:t>
            </a:r>
          </a:p>
          <a:p>
            <a:r>
              <a:rPr lang="en-US" dirty="0"/>
              <a:t>About this …</a:t>
            </a:r>
          </a:p>
          <a:p>
            <a:r>
              <a:rPr lang="en-US" dirty="0"/>
              <a:t>Something about …</a:t>
            </a:r>
          </a:p>
          <a:p>
            <a:r>
              <a:rPr lang="en-US" dirty="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a:t>http://</a:t>
            </a:r>
            <a:r>
              <a:rPr lang="en-US" dirty="0" err="1"/>
              <a:t>chef.io</a:t>
            </a:r>
            <a:r>
              <a:rPr lang="en-US" dirty="0"/>
              <a:t>/something</a:t>
            </a:r>
          </a:p>
        </p:txBody>
      </p:sp>
    </p:spTree>
    <p:extLst>
      <p:ext uri="{BB962C8B-B14F-4D97-AF65-F5344CB8AC3E}">
        <p14:creationId xmlns:p14="http://schemas.microsoft.com/office/powerpoint/2010/main" val="661992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Motivation</a:t>
            </a:r>
            <a:endParaRPr lang="en-US" dirty="0"/>
          </a:p>
        </p:txBody>
      </p:sp>
      <p:grpSp>
        <p:nvGrpSpPr>
          <p:cNvPr id="8" name="Group 7"/>
          <p:cNvGrpSpPr/>
          <p:nvPr userDrawn="1"/>
        </p:nvGrpSpPr>
        <p:grpSpPr>
          <a:xfrm>
            <a:off x="12707286" y="1181819"/>
            <a:ext cx="2574428" cy="2616299"/>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63670" y="489009"/>
            <a:ext cx="3162292" cy="3118372"/>
          </a:xfrm>
          <a:prstGeom prst="rect">
            <a:avLst/>
          </a:prstGeom>
        </p:spPr>
      </p:pic>
      <p:sp>
        <p:nvSpPr>
          <p:cNvPr id="14"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Story</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4-</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4_Concept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3" name="TextBox 12"/>
          <p:cNvSpPr txBox="1"/>
          <p:nvPr userDrawn="1"/>
        </p:nvSpPr>
        <p:spPr bwMode="white">
          <a:xfrm>
            <a:off x="136961" y="488145"/>
            <a:ext cx="11554287"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Concept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Problem</a:t>
            </a:r>
          </a:p>
          <a:p>
            <a:r>
              <a:rPr lang="en-US" dirty="0"/>
              <a:t>About this …</a:t>
            </a:r>
          </a:p>
          <a:p>
            <a:r>
              <a:rPr lang="en-US" dirty="0"/>
              <a:t>Something about …</a:t>
            </a:r>
          </a:p>
          <a:p>
            <a:r>
              <a:rPr lang="en-US" dirty="0"/>
              <a:t>And maybe another about?</a:t>
            </a:r>
          </a:p>
        </p:txBody>
      </p:sp>
      <p:grpSp>
        <p:nvGrpSpPr>
          <p:cNvPr id="20" name="Group 19"/>
          <p:cNvGrpSpPr/>
          <p:nvPr userDrawn="1"/>
        </p:nvGrpSpPr>
        <p:grpSpPr>
          <a:xfrm>
            <a:off x="12728595" y="1407399"/>
            <a:ext cx="2574428" cy="2378453"/>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12258345" y="955744"/>
            <a:ext cx="3478521" cy="2802144"/>
          </a:xfrm>
          <a:prstGeom prst="rect">
            <a:avLst/>
          </a:prstGeom>
        </p:spPr>
      </p:pic>
      <p:sp>
        <p:nvSpPr>
          <p:cNvPr id="14" name="Content Placeholder 3"/>
          <p:cNvSpPr>
            <a:spLocks noGrp="1"/>
          </p:cNvSpPr>
          <p:nvPr>
            <p:ph sz="quarter" idx="13" hasCustomPrompt="1"/>
          </p:nvPr>
        </p:nvSpPr>
        <p:spPr>
          <a:xfrm>
            <a:off x="3669213" y="8518867"/>
            <a:ext cx="8917577" cy="524133"/>
          </a:xfrm>
        </p:spPr>
        <p:txBody>
          <a:bodyPr anchor="ctr">
            <a:normAutofit/>
          </a:bodyPr>
          <a:lstStyle>
            <a:lvl1pPr marL="0" indent="0" algn="ctr">
              <a:buNone/>
              <a:defRPr sz="2400">
                <a:solidFill>
                  <a:schemeClr val="tx1"/>
                </a:solidFill>
              </a:defRPr>
            </a:lvl1pPr>
          </a:lstStyle>
          <a:p>
            <a:pPr lvl="0"/>
            <a:r>
              <a:rPr lang="en-US" dirty="0"/>
              <a:t>http://</a:t>
            </a:r>
            <a:r>
              <a:rPr lang="en-US" dirty="0" err="1"/>
              <a:t>chef.io</a:t>
            </a:r>
            <a:r>
              <a:rPr lang="en-US" dirty="0"/>
              <a:t>/something</a:t>
            </a:r>
          </a:p>
        </p:txBody>
      </p:sp>
    </p:spTree>
    <p:extLst>
      <p:ext uri="{BB962C8B-B14F-4D97-AF65-F5344CB8AC3E}">
        <p14:creationId xmlns:p14="http://schemas.microsoft.com/office/powerpoint/2010/main" val="1499723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bwMode="white">
          <a:xfrm>
            <a:off x="3013752" y="2496326"/>
            <a:ext cx="10972800" cy="1337551"/>
          </a:xfrm>
        </p:spPr>
        <p:txBody>
          <a:bodyPr wrap="square" lIns="91440" tIns="91440" rIns="91440" bIns="91440" anchor="ctr" anchorCtr="0">
            <a:noAutofit/>
          </a:bodyPr>
          <a:lstStyle>
            <a:lvl1pPr>
              <a:lnSpc>
                <a:spcPct val="90000"/>
              </a:lnSpc>
              <a:defRPr sz="4800" b="1" spc="0" baseline="0">
                <a:solidFill>
                  <a:schemeClr val="accent1"/>
                </a:solidFill>
              </a:defRPr>
            </a:lvl1pPr>
          </a:lstStyle>
          <a:p>
            <a:r>
              <a:rPr lang="en-US"/>
              <a:t>Click to edit Master title style</a:t>
            </a:r>
            <a:endParaRPr lang="en-US" dirty="0"/>
          </a:p>
        </p:txBody>
      </p:sp>
      <p:sp>
        <p:nvSpPr>
          <p:cNvPr id="5" name="Subtitle 2"/>
          <p:cNvSpPr>
            <a:spLocks noGrp="1"/>
          </p:cNvSpPr>
          <p:nvPr>
            <p:ph type="subTitle" idx="1"/>
          </p:nvPr>
        </p:nvSpPr>
        <p:spPr bwMode="white">
          <a:xfrm>
            <a:off x="3013752" y="3451138"/>
            <a:ext cx="10972800" cy="554062"/>
          </a:xfrm>
        </p:spPr>
        <p:txBody>
          <a:bodyPr wrap="square" lIns="91440" tIns="91440" rIns="91440" bIns="91440">
            <a:spAutoFit/>
          </a:bodyPr>
          <a:lstStyle>
            <a:lvl1pPr marL="0" indent="0" algn="l">
              <a:lnSpc>
                <a:spcPct val="90000"/>
              </a:lnSpc>
              <a:spcBef>
                <a:spcPts val="0"/>
              </a:spcBef>
              <a:buNone/>
              <a:defRPr sz="2667"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a:t>Click to edit Master subtitle style</a:t>
            </a:r>
            <a:endParaRPr lang="en-US" dirty="0"/>
          </a:p>
        </p:txBody>
      </p:sp>
      <p:sp>
        <p:nvSpPr>
          <p:cNvPr id="9" name="Text Placeholder 7"/>
          <p:cNvSpPr>
            <a:spLocks noGrp="1"/>
          </p:cNvSpPr>
          <p:nvPr>
            <p:ph type="body" sz="quarter" idx="10"/>
          </p:nvPr>
        </p:nvSpPr>
        <p:spPr bwMode="white">
          <a:xfrm>
            <a:off x="3013752" y="4187115"/>
            <a:ext cx="10972800" cy="512897"/>
          </a:xfrm>
        </p:spPr>
        <p:txBody>
          <a:bodyPr wrap="square" lIns="91440" tIns="91440" rIns="91440" bIns="91440">
            <a:spAutoFit/>
          </a:bodyPr>
          <a:lstStyle>
            <a:lvl1pPr marL="0" indent="0">
              <a:buNone/>
              <a:defRPr sz="2133" b="0" baseline="0">
                <a:solidFill>
                  <a:schemeClr val="accent3">
                    <a:lumMod val="50000"/>
                  </a:schemeClr>
                </a:solidFill>
              </a:defRPr>
            </a:lvl1pPr>
            <a:lvl2pPr marL="309026" indent="0">
              <a:buNone/>
              <a:defRPr sz="2133" b="1"/>
            </a:lvl2pPr>
            <a:lvl3pPr marL="609585" indent="0">
              <a:buNone/>
              <a:defRPr sz="2133" b="1"/>
            </a:lvl3pPr>
            <a:lvl4pPr marL="840296" indent="0">
              <a:buNone/>
              <a:defRPr sz="2133" b="1"/>
            </a:lvl4pPr>
            <a:lvl5pPr marL="1068889" indent="0">
              <a:buNone/>
              <a:defRPr sz="2133" b="1"/>
            </a:lvl5pPr>
          </a:lstStyle>
          <a:p>
            <a:pPr lvl="0"/>
            <a:r>
              <a:rPr lang="en-US"/>
              <a:t>Click to edit Master text styles</a:t>
            </a:r>
          </a:p>
        </p:txBody>
      </p:sp>
      <p:sp>
        <p:nvSpPr>
          <p:cNvPr id="2" name="Footer Placeholder 1"/>
          <p:cNvSpPr>
            <a:spLocks noGrp="1"/>
          </p:cNvSpPr>
          <p:nvPr>
            <p:ph type="ftr" sz="quarter" idx="11"/>
          </p:nvPr>
        </p:nvSpPr>
        <p:spPr/>
        <p:txBody>
          <a:bodyPr/>
          <a:lstStyle/>
          <a:p>
            <a:r>
              <a:rPr lang="en-US" dirty="0"/>
              <a:t>©</a:t>
            </a:r>
            <a:r>
              <a:rPr lang="is-IS" dirty="0"/>
              <a:t>2016</a:t>
            </a:r>
            <a:r>
              <a:rPr lang="en-US" dirty="0"/>
              <a:t> Chef Software Inc.</a:t>
            </a:r>
          </a:p>
        </p:txBody>
      </p:sp>
      <p:sp>
        <p:nvSpPr>
          <p:cNvPr id="3" name="Slide Number Placeholder 2"/>
          <p:cNvSpPr>
            <a:spLocks noGrp="1"/>
          </p:cNvSpPr>
          <p:nvPr>
            <p:ph type="sldNum" sz="quarter" idx="12"/>
          </p:nvPr>
        </p:nvSpPr>
        <p:spPr/>
        <p:txBody>
          <a:bodyPr/>
          <a:lstStyle/>
          <a:p>
            <a:fld id="{2D3AC244-EF0F-45B5-99B7-04DF836D954E}" type="slidenum">
              <a:rPr lang="en-US" smtClean="0"/>
              <a:t>‹#›</a:t>
            </a:fld>
            <a:endParaRPr lang="en-US" dirty="0"/>
          </a:p>
        </p:txBody>
      </p:sp>
      <p:sp>
        <p:nvSpPr>
          <p:cNvPr id="6" name="Rectangle 5"/>
          <p:cNvSpPr/>
          <p:nvPr userDrawn="1"/>
        </p:nvSpPr>
        <p:spPr bwMode="auto">
          <a:xfrm>
            <a:off x="0" y="0"/>
            <a:ext cx="16256000" cy="9144000"/>
          </a:xfrm>
          <a:prstGeom prst="rect">
            <a:avLst/>
          </a:prstGeom>
          <a:noFill/>
          <a:ln w="6350">
            <a:solidFill>
              <a:srgbClr val="CBCFD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95706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ncept">
    <p:spTree>
      <p:nvGrpSpPr>
        <p:cNvPr id="1" name=""/>
        <p:cNvGrpSpPr/>
        <p:nvPr/>
      </p:nvGrpSpPr>
      <p:grpSpPr>
        <a:xfrm>
          <a:off x="0" y="0"/>
          <a:ext cx="0" cy="0"/>
          <a:chOff x="0" y="0"/>
          <a:chExt cx="0" cy="0"/>
        </a:xfrm>
      </p:grpSpPr>
      <p:sp>
        <p:nvSpPr>
          <p:cNvPr id="5" name="TextBox 4"/>
          <p:cNvSpPr txBox="1"/>
          <p:nvPr/>
        </p:nvSpPr>
        <p:spPr bwMode="white">
          <a:xfrm>
            <a:off x="136961" y="144390"/>
            <a:ext cx="11554287" cy="2378219"/>
          </a:xfrm>
          <a:prstGeom prst="rect">
            <a:avLst/>
          </a:prstGeom>
          <a:noFill/>
          <a:ln>
            <a:noFill/>
          </a:ln>
          <a:effectLst/>
        </p:spPr>
        <p:txBody>
          <a:bodyPr lIns="121920" tIns="121920" rIns="121920" bIns="121920" anchor="ctr"/>
          <a:lstStyle/>
          <a:p>
            <a:pPr defTabSz="1219120" fontAlgn="auto">
              <a:spcBef>
                <a:spcPts val="0"/>
              </a:spcBef>
              <a:spcAft>
                <a:spcPts val="0"/>
              </a:spcAft>
              <a:defRPr/>
            </a:pPr>
            <a:r>
              <a:rPr lang="en-US" sz="16933" dirty="0">
                <a:ln w="18415" cmpd="sng">
                  <a:solidFill>
                    <a:srgbClr val="FFFFFF"/>
                  </a:solidFill>
                  <a:prstDash val="solid"/>
                </a:ln>
                <a:solidFill>
                  <a:schemeClr val="bg2">
                    <a:lumMod val="95000"/>
                    <a:alpha val="50000"/>
                  </a:schemeClr>
                </a:solidFill>
                <a:latin typeface="+mn-lt"/>
                <a:ea typeface="+mn-ea"/>
                <a:cs typeface="+mn-cs"/>
              </a:rPr>
              <a:t>CONCEPT</a:t>
            </a:r>
          </a:p>
        </p:txBody>
      </p:sp>
      <p:pic>
        <p:nvPicPr>
          <p:cNvPr id="2" name="Picture 1" descr="concept.gif"/>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3119426" y="324724"/>
            <a:ext cx="2717146" cy="2189001"/>
          </a:xfrm>
          <a:prstGeom prst="rect">
            <a:avLst/>
          </a:prstGeom>
        </p:spPr>
      </p:pic>
      <p:sp>
        <p:nvSpPr>
          <p:cNvPr id="6" name="Title 1"/>
          <p:cNvSpPr>
            <a:spLocks noGrp="1"/>
          </p:cNvSpPr>
          <p:nvPr>
            <p:ph type="ctrTitle" hasCustomPrompt="1"/>
          </p:nvPr>
        </p:nvSpPr>
        <p:spPr bwMode="white">
          <a:xfrm>
            <a:off x="1671638" y="2294619"/>
            <a:ext cx="12319000" cy="852712"/>
          </a:xfrm>
        </p:spPr>
        <p:txBody>
          <a:bodyPr lIns="91440" tIns="91440" rIns="91440" bIns="91440" anchor="ctr"/>
          <a:lstStyle>
            <a:lvl1pPr>
              <a:lnSpc>
                <a:spcPct val="90000"/>
              </a:lnSpc>
              <a:defRPr sz="6400" b="1" spc="0" baseline="0">
                <a:solidFill>
                  <a:schemeClr val="accent1"/>
                </a:solidFill>
              </a:defRPr>
            </a:lvl1pPr>
          </a:lstStyle>
          <a:p>
            <a:r>
              <a:rPr lang="en-US" dirty="0"/>
              <a:t>Concept</a:t>
            </a:r>
          </a:p>
        </p:txBody>
      </p:sp>
      <p:sp>
        <p:nvSpPr>
          <p:cNvPr id="10" name="Subtitle 2"/>
          <p:cNvSpPr>
            <a:spLocks noGrp="1"/>
          </p:cNvSpPr>
          <p:nvPr>
            <p:ph type="subTitle" idx="1"/>
          </p:nvPr>
        </p:nvSpPr>
        <p:spPr bwMode="white">
          <a:xfrm>
            <a:off x="1671638" y="3271838"/>
            <a:ext cx="12319000" cy="3346421"/>
          </a:xfrm>
          <a:prstGeom prst="rect">
            <a:avLst/>
          </a:prstGeom>
        </p:spPr>
        <p:txBody>
          <a:bodyPr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Click to edit Master subtitle style</a:t>
            </a:r>
          </a:p>
        </p:txBody>
      </p:sp>
    </p:spTree>
    <p:extLst>
      <p:ext uri="{BB962C8B-B14F-4D97-AF65-F5344CB8AC3E}">
        <p14:creationId xmlns:p14="http://schemas.microsoft.com/office/powerpoint/2010/main" val="61073791"/>
      </p:ext>
    </p:extLst>
  </p:cSld>
  <p:clrMapOvr>
    <a:masterClrMapping/>
  </p:clrMapOvr>
  <p:transition spd="med">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Command - Black">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pic>
        <p:nvPicPr>
          <p:cNvPr id="7"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46063" y="1433513"/>
            <a:ext cx="703262" cy="538162"/>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cxnSp>
        <p:nvCxnSpPr>
          <p:cNvPr id="8" name="Straight Connector 7"/>
          <p:cNvCxnSpPr/>
          <p:nvPr/>
        </p:nvCxnSpPr>
        <p:spPr>
          <a:xfrm flipH="1">
            <a:off x="0" y="8164513"/>
            <a:ext cx="16256000" cy="36512"/>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6" name="Content Placeholder 3"/>
          <p:cNvSpPr>
            <a:spLocks noGrp="1"/>
          </p:cNvSpPr>
          <p:nvPr>
            <p:ph sz="quarter" idx="10" hasCustomPrompt="1"/>
          </p:nvPr>
        </p:nvSpPr>
        <p:spPr>
          <a:xfrm>
            <a:off x="1121104" y="2315963"/>
            <a:ext cx="14423693" cy="5580480"/>
          </a:xfrm>
          <a:solidFill>
            <a:schemeClr val="tx2"/>
          </a:solidFill>
          <a:ln w="12700">
            <a:solidFill>
              <a:schemeClr val="tx2"/>
            </a:solidFill>
            <a:prstDash val="dash"/>
          </a:ln>
        </p:spPr>
        <p:txBody>
          <a:bodyPr lIns="91440" tIns="45720" rIns="91440" bIns="45720">
            <a:no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solidFill>
                  <a:srgbClr val="FFFFFF"/>
                </a:solidFill>
                <a:latin typeface="Courier New"/>
                <a:cs typeface="Courier New"/>
              </a:defRPr>
            </a:lvl1pPr>
            <a:lvl2pPr>
              <a:defRPr>
                <a:solidFill>
                  <a:srgbClr val="FFFFFF"/>
                </a:solidFill>
              </a:defRPr>
            </a:lvl2pPr>
            <a:lvl3pPr>
              <a:defRPr>
                <a:solidFill>
                  <a:srgbClr val="FFFFFF"/>
                </a:solidFill>
              </a:defRPr>
            </a:lvl3pPr>
            <a:lvl4pPr>
              <a:defRPr>
                <a:solidFill>
                  <a:srgbClr val="FFFFFF"/>
                </a:solidFill>
              </a:defRPr>
            </a:lvl4pPr>
            <a:lvl5pPr>
              <a:defRPr>
                <a:solidFill>
                  <a:srgbClr val="FFFFFF"/>
                </a:solidFill>
              </a:defRPr>
            </a:lvl5pPr>
          </a:lstStyle>
          <a:p>
            <a:pPr lvl="0"/>
            <a:r>
              <a:rPr lang="en-US" dirty="0"/>
              <a:t>RESULT</a:t>
            </a:r>
          </a:p>
        </p:txBody>
      </p:sp>
      <p:sp>
        <p:nvSpPr>
          <p:cNvPr id="5" name="Text Placeholder 4"/>
          <p:cNvSpPr>
            <a:spLocks noGrp="1"/>
          </p:cNvSpPr>
          <p:nvPr>
            <p:ph type="body" sz="quarter" idx="11" hasCustomPrompt="1"/>
          </p:nvPr>
        </p:nvSpPr>
        <p:spPr>
          <a:xfrm>
            <a:off x="1121104" y="1337149"/>
            <a:ext cx="14422528" cy="729785"/>
          </a:xfrm>
          <a:solidFill>
            <a:schemeClr val="tx2"/>
          </a:solidFill>
        </p:spPr>
        <p:txBody>
          <a:bodyPr lIns="91440" anchor="ctr" anchorCtr="0">
            <a:noAutofit/>
          </a:bodyPr>
          <a:lstStyle>
            <a:lvl1pPr marL="0" indent="0">
              <a:lnSpc>
                <a:spcPct val="100000"/>
              </a:lnSpc>
              <a:buNone/>
              <a:defRPr sz="2800" b="1">
                <a:solidFill>
                  <a:schemeClr val="bg1"/>
                </a:solidFill>
                <a:latin typeface="Courier New"/>
                <a:cs typeface="Courier New"/>
              </a:defRPr>
            </a:lvl1pPr>
          </a:lstStyle>
          <a:p>
            <a:pPr lvl="0"/>
            <a:r>
              <a:rPr lang="en-US" dirty="0"/>
              <a:t>&gt; command</a:t>
            </a:r>
          </a:p>
        </p:txBody>
      </p:sp>
      <p:sp>
        <p:nvSpPr>
          <p:cNvPr id="6" name="Content Placeholder 5"/>
          <p:cNvSpPr>
            <a:spLocks noGrp="1"/>
          </p:cNvSpPr>
          <p:nvPr>
            <p:ph sz="quarter" idx="12" hasCustomPrompt="1"/>
          </p:nvPr>
        </p:nvSpPr>
        <p:spPr>
          <a:xfrm>
            <a:off x="1127883" y="3228515"/>
            <a:ext cx="14420850" cy="557213"/>
          </a:xfrm>
          <a:solidFill>
            <a:schemeClr val="accent1">
              <a:alpha val="60000"/>
            </a:schemeClr>
          </a:solidFill>
          <a:ln>
            <a:solidFill>
              <a:schemeClr val="accent1">
                <a:lumMod val="75000"/>
              </a:schemeClr>
            </a:solidFill>
          </a:ln>
        </p:spPr>
        <p:txBody>
          <a:bodyPr anchor="ctr">
            <a:noAutofit/>
          </a:bodyPr>
          <a:lstStyle>
            <a:lvl1pPr algn="l">
              <a:defRPr sz="4200" baseline="0">
                <a:solidFill>
                  <a:schemeClr val="bg2"/>
                </a:solidFill>
                <a:latin typeface="Courier New"/>
                <a:cs typeface="Courier New"/>
              </a:defRPr>
            </a:lvl1pPr>
          </a:lstStyle>
          <a:p>
            <a:pPr lvl="0"/>
            <a:r>
              <a:rPr lang="en-US" dirty="0"/>
              <a:t> </a:t>
            </a:r>
          </a:p>
        </p:txBody>
      </p:sp>
      <p:sp>
        <p:nvSpPr>
          <p:cNvPr id="2" name="Title 1"/>
          <p:cNvSpPr>
            <a:spLocks noGrp="1"/>
          </p:cNvSpPr>
          <p:nvPr>
            <p:ph type="title"/>
          </p:nvPr>
        </p:nvSpPr>
        <p:spPr/>
        <p:txBody>
          <a:bodyPr>
            <a:normAutofit/>
          </a:bodyPr>
          <a:lstStyle>
            <a:lvl1pPr>
              <a:defRPr sz="5870"/>
            </a:lvl1pPr>
          </a:lstStyle>
          <a:p>
            <a:r>
              <a:rPr lang="en-US"/>
              <a:t>Click to edit Master title style</a:t>
            </a:r>
            <a:endParaRPr lang="en-US" dirty="0"/>
          </a:p>
        </p:txBody>
      </p:sp>
    </p:spTree>
    <p:extLst>
      <p:ext uri="{BB962C8B-B14F-4D97-AF65-F5344CB8AC3E}">
        <p14:creationId xmlns:p14="http://schemas.microsoft.com/office/powerpoint/2010/main" val="937852781"/>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pic>
        <p:nvPicPr>
          <p:cNvPr id="7" name="Picture 8"/>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03250" y="1336675"/>
            <a:ext cx="412750" cy="571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 name="Title 1"/>
          <p:cNvSpPr>
            <a:spLocks noGrp="1"/>
          </p:cNvSpPr>
          <p:nvPr>
            <p:ph type="title"/>
          </p:nvPr>
        </p:nvSpPr>
        <p:spPr>
          <a:xfrm>
            <a:off x="609600" y="304800"/>
            <a:ext cx="14935200" cy="827577"/>
          </a:xfrm>
        </p:spPr>
        <p:txBody>
          <a:bodyPr/>
          <a:lstStyle>
            <a:lvl1pPr>
              <a:defRPr sz="5867"/>
            </a:lvl1pPr>
          </a:lstStyle>
          <a:p>
            <a:r>
              <a:rPr lang="en-US"/>
              <a:t>Click to edit Master title style</a:t>
            </a:r>
            <a:endParaRPr lang="en-US" dirty="0"/>
          </a:p>
        </p:txBody>
      </p:sp>
      <p:sp>
        <p:nvSpPr>
          <p:cNvPr id="16" name="Content Placeholder 3"/>
          <p:cNvSpPr>
            <a:spLocks noGrp="1"/>
          </p:cNvSpPr>
          <p:nvPr>
            <p:ph sz="quarter" idx="10" hasCustomPrompt="1"/>
          </p:nvPr>
        </p:nvSpPr>
        <p:spPr>
          <a:xfrm>
            <a:off x="1121104" y="2113747"/>
            <a:ext cx="14423693" cy="5951611"/>
          </a:xfrm>
          <a:ln w="12700">
            <a:solidFill>
              <a:schemeClr val="tx2"/>
            </a:solidFill>
            <a:prstDash val="dash"/>
          </a:ln>
        </p:spPr>
        <p:txBody>
          <a:bodyPr lIns="91440" tIns="45720" rIns="91440" bIns="45720">
            <a:normAutofit/>
          </a:bodyPr>
          <a:lstStyle>
            <a:lvl1pPr marL="0" marR="0" indent="0" algn="l" defTabSz="1219120" rtl="0" eaLnBrk="1" fontAlgn="auto" latinLnBrk="0" hangingPunct="1">
              <a:lnSpc>
                <a:spcPct val="100000"/>
              </a:lnSpc>
              <a:spcBef>
                <a:spcPts val="800"/>
              </a:spcBef>
              <a:spcAft>
                <a:spcPts val="0"/>
              </a:spcAft>
              <a:buClrTx/>
              <a:buSzPct val="90000"/>
              <a:buFont typeface="Arial" pitchFamily="34" charset="0"/>
              <a:buNone/>
              <a:tabLst/>
              <a:defRPr sz="2800" b="1">
                <a:latin typeface="Courier New" panose="02070309020205020404" pitchFamily="49" charset="0"/>
                <a:cs typeface="Courier New" panose="02070309020205020404" pitchFamily="49" charset="0"/>
              </a:defRPr>
            </a:lvl1pPr>
            <a:lvl2pPr>
              <a:defRPr sz="3200"/>
            </a:lvl2pPr>
            <a:lvl3pPr>
              <a:defRPr sz="3200"/>
            </a:lvl3pPr>
            <a:lvl4pPr>
              <a:defRPr sz="3200"/>
            </a:lvl4pPr>
            <a:lvl5pPr>
              <a:defRPr sz="3200"/>
            </a:lvl5pPr>
          </a:lstStyle>
          <a:p>
            <a:pPr lvl="0"/>
            <a:r>
              <a:rPr lang="en-US" dirty="0"/>
              <a:t>SOURCE</a:t>
            </a:r>
          </a:p>
        </p:txBody>
      </p:sp>
      <p:sp>
        <p:nvSpPr>
          <p:cNvPr id="5" name="Text Placeholder 4"/>
          <p:cNvSpPr>
            <a:spLocks noGrp="1"/>
          </p:cNvSpPr>
          <p:nvPr>
            <p:ph type="body" sz="quarter" idx="11" hasCustomPrompt="1"/>
          </p:nvPr>
        </p:nvSpPr>
        <p:spPr>
          <a:xfrm>
            <a:off x="1121104" y="1337150"/>
            <a:ext cx="14422528" cy="566391"/>
          </a:xfrm>
          <a:solidFill>
            <a:schemeClr val="bg1">
              <a:lumMod val="85000"/>
              <a:alpha val="50000"/>
            </a:schemeClr>
          </a:solidFill>
        </p:spPr>
        <p:txBody>
          <a:bodyPr lIns="91440" bIns="91440" anchor="ctr" anchorCtr="0">
            <a:noAutofit/>
          </a:bodyPr>
          <a:lstStyle>
            <a:lvl1pPr marL="0" indent="0">
              <a:buNone/>
              <a:defRPr sz="2800" b="1">
                <a:latin typeface="Courier New" panose="02070309020205020404" pitchFamily="49" charset="0"/>
                <a:cs typeface="Courier New" panose="02070309020205020404" pitchFamily="49" charset="0"/>
              </a:defRPr>
            </a:lvl1pPr>
          </a:lstStyle>
          <a:p>
            <a:pPr lvl="0"/>
            <a:r>
              <a:rPr lang="en-US" dirty="0"/>
              <a:t>/</a:t>
            </a:r>
            <a:r>
              <a:rPr lang="en-US" dirty="0" err="1"/>
              <a:t>filepath</a:t>
            </a:r>
            <a:r>
              <a:rPr lang="en-US" dirty="0"/>
              <a:t>/</a:t>
            </a:r>
            <a:r>
              <a:rPr lang="en-US" dirty="0" err="1"/>
              <a:t>file.rb</a:t>
            </a:r>
            <a:endParaRPr lang="en-US" dirty="0"/>
          </a:p>
        </p:txBody>
      </p:sp>
      <p:sp>
        <p:nvSpPr>
          <p:cNvPr id="19" name="Text Placeholder 13"/>
          <p:cNvSpPr>
            <a:spLocks noGrp="1"/>
          </p:cNvSpPr>
          <p:nvPr>
            <p:ph type="body" sz="quarter" idx="12" hasCustomPrompt="1"/>
          </p:nvPr>
        </p:nvSpPr>
        <p:spPr>
          <a:xfrm>
            <a:off x="1124446" y="3538306"/>
            <a:ext cx="14404273" cy="659007"/>
          </a:xfrm>
          <a:solidFill>
            <a:srgbClr val="FF0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a:t>-</a:t>
            </a:r>
          </a:p>
        </p:txBody>
      </p:sp>
      <p:sp>
        <p:nvSpPr>
          <p:cNvPr id="20" name="Text Placeholder 13"/>
          <p:cNvSpPr>
            <a:spLocks noGrp="1"/>
          </p:cNvSpPr>
          <p:nvPr>
            <p:ph type="body" sz="quarter" idx="13" hasCustomPrompt="1"/>
          </p:nvPr>
        </p:nvSpPr>
        <p:spPr>
          <a:xfrm>
            <a:off x="1135042" y="4206982"/>
            <a:ext cx="14404273" cy="626533"/>
          </a:xfrm>
          <a:solidFill>
            <a:srgbClr val="008000">
              <a:alpha val="25000"/>
            </a:srgbClr>
          </a:solidFill>
        </p:spPr>
        <p:txBody>
          <a:bodyPr rIns="91440" bIns="594360">
            <a:noAutofit/>
          </a:bodyPr>
          <a:lstStyle>
            <a:lvl1pPr marL="0" indent="0" algn="r">
              <a:buFontTx/>
              <a:buNone/>
              <a:defRPr sz="4267">
                <a:latin typeface="Courier New"/>
                <a:cs typeface="Courier New"/>
              </a:defRPr>
            </a:lvl1pPr>
          </a:lstStyle>
          <a:p>
            <a:pPr lvl="0"/>
            <a:r>
              <a:rPr lang="en-US" dirty="0"/>
              <a:t>+</a:t>
            </a:r>
          </a:p>
        </p:txBody>
      </p:sp>
    </p:spTree>
    <p:extLst>
      <p:ext uri="{BB962C8B-B14F-4D97-AF65-F5344CB8AC3E}">
        <p14:creationId xmlns:p14="http://schemas.microsoft.com/office/powerpoint/2010/main" val="411811609"/>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1_Custom Layout">
    <p:bg>
      <p:bgPr>
        <a:gradFill>
          <a:gsLst>
            <a:gs pos="0">
              <a:schemeClr val="bg1"/>
            </a:gs>
            <a:gs pos="100000">
              <a:schemeClr val="bg2"/>
            </a:gs>
          </a:gsLst>
          <a:lin ang="5400000" scaled="1"/>
        </a:gradFill>
        <a:effectLst/>
      </p:bgPr>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2"/>
          <a:stretch>
            <a:fillRect/>
          </a:stretch>
        </p:blipFill>
        <p:spPr>
          <a:xfrm>
            <a:off x="15153684" y="322703"/>
            <a:ext cx="782233" cy="793251"/>
          </a:xfrm>
          <a:prstGeom prst="rect">
            <a:avLst/>
          </a:prstGeom>
        </p:spPr>
      </p:pic>
      <p:sp>
        <p:nvSpPr>
          <p:cNvPr id="13" name="Title 12"/>
          <p:cNvSpPr>
            <a:spLocks noGrp="1"/>
          </p:cNvSpPr>
          <p:nvPr>
            <p:ph type="title"/>
          </p:nvPr>
        </p:nvSpPr>
        <p:spPr/>
        <p:txBody>
          <a:bodyPr/>
          <a:lstStyle/>
          <a:p>
            <a:r>
              <a:rPr lang="en-US" dirty="0"/>
              <a:t>Click to edit Master title style</a:t>
            </a:r>
          </a:p>
        </p:txBody>
      </p:sp>
      <p:cxnSp>
        <p:nvCxnSpPr>
          <p:cNvPr id="14" name="Straight Connector 13"/>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5" name="Footer Placeholder 17"/>
          <p:cNvSpPr>
            <a:spLocks noGrp="1"/>
          </p:cNvSpPr>
          <p:nvPr>
            <p:ph type="ftr" sz="quarter" idx="10"/>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16"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7" name="object 41"/>
          <p:cNvSpPr txBox="1">
            <a:spLocks/>
          </p:cNvSpPr>
          <p:nvPr userDrawn="1"/>
        </p:nvSpPr>
        <p:spPr>
          <a:xfrm>
            <a:off x="7782440"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9-</a:t>
            </a:r>
          </a:p>
        </p:txBody>
      </p:sp>
    </p:spTree>
    <p:extLst>
      <p:ext uri="{BB962C8B-B14F-4D97-AF65-F5344CB8AC3E}">
        <p14:creationId xmlns:p14="http://schemas.microsoft.com/office/powerpoint/2010/main" val="855424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Bullets">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677337" y="609602"/>
            <a:ext cx="14901332" cy="677333"/>
          </a:xfrm>
          <a:prstGeom prst="rect">
            <a:avLst/>
          </a:prstGeom>
          <a:noFill/>
          <a:ln>
            <a:noFill/>
          </a:ln>
        </p:spPr>
        <p:txBody>
          <a:bodyPr lIns="57150" tIns="57150" rIns="57150" bIns="57150" anchor="t" anchorCtr="0"/>
          <a:lstStyle>
            <a:lvl1pPr marL="0" marR="0" lvl="0" indent="0" algn="l" rtl="0">
              <a:lnSpc>
                <a:spcPct val="90000"/>
              </a:lnSpc>
              <a:spcBef>
                <a:spcPts val="0"/>
              </a:spcBef>
              <a:buClr>
                <a:srgbClr val="435464"/>
              </a:buClr>
              <a:buFont typeface="Gill Sans"/>
              <a:buNone/>
              <a:defRPr sz="4800" b="0" i="0" u="none" strike="noStrike" cap="none">
                <a:solidFill>
                  <a:srgbClr val="435464"/>
                </a:solidFill>
                <a:latin typeface="Gill Sans"/>
                <a:ea typeface="Gill Sans"/>
                <a:cs typeface="Gill Sans"/>
                <a:sym typeface="Gill Sans"/>
              </a:defRPr>
            </a:lvl1pPr>
            <a:lvl2pPr lvl="1" indent="0">
              <a:spcBef>
                <a:spcPts val="0"/>
              </a:spcBef>
              <a:buNone/>
              <a:defRPr sz="1956"/>
            </a:lvl2pPr>
            <a:lvl3pPr lvl="2" indent="0">
              <a:spcBef>
                <a:spcPts val="0"/>
              </a:spcBef>
              <a:buNone/>
              <a:defRPr sz="1956"/>
            </a:lvl3pPr>
            <a:lvl4pPr lvl="3" indent="0">
              <a:spcBef>
                <a:spcPts val="0"/>
              </a:spcBef>
              <a:buNone/>
              <a:defRPr sz="1956"/>
            </a:lvl4pPr>
            <a:lvl5pPr lvl="4" indent="0">
              <a:spcBef>
                <a:spcPts val="0"/>
              </a:spcBef>
              <a:buNone/>
              <a:defRPr sz="1956"/>
            </a:lvl5pPr>
            <a:lvl6pPr lvl="5" indent="0">
              <a:spcBef>
                <a:spcPts val="0"/>
              </a:spcBef>
              <a:buNone/>
              <a:defRPr sz="1956"/>
            </a:lvl6pPr>
            <a:lvl7pPr lvl="6" indent="0">
              <a:spcBef>
                <a:spcPts val="0"/>
              </a:spcBef>
              <a:buNone/>
              <a:defRPr sz="1956"/>
            </a:lvl7pPr>
            <a:lvl8pPr lvl="7" indent="0">
              <a:spcBef>
                <a:spcPts val="0"/>
              </a:spcBef>
              <a:buNone/>
              <a:defRPr sz="1956"/>
            </a:lvl8pPr>
            <a:lvl9pPr lvl="8" indent="0">
              <a:spcBef>
                <a:spcPts val="0"/>
              </a:spcBef>
              <a:buNone/>
              <a:defRPr sz="1956"/>
            </a:lvl9pPr>
          </a:lstStyle>
          <a:p>
            <a:endParaRPr/>
          </a:p>
        </p:txBody>
      </p:sp>
      <p:sp>
        <p:nvSpPr>
          <p:cNvPr id="14" name="Shape 14"/>
          <p:cNvSpPr txBox="1">
            <a:spLocks noGrp="1"/>
          </p:cNvSpPr>
          <p:nvPr>
            <p:ph type="body" idx="1"/>
          </p:nvPr>
        </p:nvSpPr>
        <p:spPr>
          <a:xfrm>
            <a:off x="677336" y="1856203"/>
            <a:ext cx="14898665" cy="5346133"/>
          </a:xfrm>
          <a:prstGeom prst="rect">
            <a:avLst/>
          </a:prstGeom>
          <a:noFill/>
          <a:ln>
            <a:noFill/>
          </a:ln>
        </p:spPr>
        <p:txBody>
          <a:bodyPr lIns="57150" tIns="57150" rIns="57150" bIns="57150" anchor="t" anchorCtr="0"/>
          <a:lstStyle>
            <a:lvl1pPr marL="316073" marR="0" lvl="0" indent="-135459" algn="l" rtl="0">
              <a:lnSpc>
                <a:spcPct val="100000"/>
              </a:lnSpc>
              <a:spcBef>
                <a:spcPts val="889"/>
              </a:spcBef>
              <a:buClr>
                <a:srgbClr val="435464"/>
              </a:buClr>
              <a:buSzPct val="88888"/>
              <a:buFont typeface="Arial"/>
              <a:buChar char="•"/>
              <a:defRPr sz="3200" b="0" i="0" u="none" strike="noStrike" cap="none">
                <a:solidFill>
                  <a:srgbClr val="435464"/>
                </a:solidFill>
                <a:latin typeface="Gill Sans"/>
                <a:ea typeface="Gill Sans"/>
                <a:cs typeface="Gill Sans"/>
                <a:sym typeface="Gill Sans"/>
              </a:defRPr>
            </a:lvl1pPr>
            <a:lvl2pPr marL="699876" marR="0" lvl="1" indent="-361227" algn="l" rtl="0">
              <a:lnSpc>
                <a:spcPct val="100000"/>
              </a:lnSpc>
              <a:spcBef>
                <a:spcPts val="889"/>
              </a:spcBef>
              <a:buClr>
                <a:srgbClr val="435464"/>
              </a:buClr>
              <a:buSzPct val="26666"/>
              <a:buFont typeface="Merriweather Sans"/>
              <a:buChar char=" "/>
              <a:defRPr sz="2667" b="0" i="0" u="none" strike="noStrike" cap="none">
                <a:solidFill>
                  <a:srgbClr val="435464"/>
                </a:solidFill>
                <a:latin typeface="Gill Sans"/>
                <a:ea typeface="Gill Sans"/>
                <a:cs typeface="Gill Sans"/>
                <a:sym typeface="Gill Sans"/>
              </a:defRPr>
            </a:lvl2pPr>
            <a:lvl3pPr marL="993372" marR="0" lvl="2" indent="-338650" algn="l" rtl="0">
              <a:lnSpc>
                <a:spcPct val="100000"/>
              </a:lnSpc>
              <a:spcBef>
                <a:spcPts val="889"/>
              </a:spcBef>
              <a:buClr>
                <a:srgbClr val="435464"/>
              </a:buClr>
              <a:buSzPct val="25000"/>
              <a:buFont typeface="Merriweather Sans"/>
              <a:buChar char=" "/>
              <a:defRPr sz="2311" b="0" i="0" u="none" strike="noStrike" cap="none">
                <a:solidFill>
                  <a:srgbClr val="435464"/>
                </a:solidFill>
                <a:latin typeface="Gill Sans"/>
                <a:ea typeface="Gill Sans"/>
                <a:cs typeface="Gill Sans"/>
                <a:sym typeface="Gill Sans"/>
              </a:defRPr>
            </a:lvl3pPr>
            <a:lvl4pPr marL="1219139" marR="0" lvl="3" indent="-361227" algn="l" rtl="0">
              <a:lnSpc>
                <a:spcPct val="100000"/>
              </a:lnSpc>
              <a:spcBef>
                <a:spcPts val="889"/>
              </a:spcBef>
              <a:buClr>
                <a:srgbClr val="435464"/>
              </a:buClr>
              <a:buSzPct val="25000"/>
              <a:buFont typeface="Merriweather Sans"/>
              <a:buChar char=" "/>
              <a:defRPr sz="2133" b="0" i="0" u="none" strike="noStrike" cap="none">
                <a:solidFill>
                  <a:srgbClr val="435464"/>
                </a:solidFill>
                <a:latin typeface="Gill Sans"/>
                <a:ea typeface="Gill Sans"/>
                <a:cs typeface="Gill Sans"/>
                <a:sym typeface="Gill Sans"/>
              </a:defRPr>
            </a:lvl4pPr>
            <a:lvl5pPr marL="1444905" marR="0" lvl="4" indent="-361227" algn="l" rtl="0">
              <a:lnSpc>
                <a:spcPct val="100000"/>
              </a:lnSpc>
              <a:spcBef>
                <a:spcPts val="889"/>
              </a:spcBef>
              <a:buClr>
                <a:srgbClr val="435464"/>
              </a:buClr>
              <a:buSzPct val="25000"/>
              <a:buFont typeface="Merriweather Sans"/>
              <a:buChar char=" "/>
              <a:defRPr sz="2133" b="0" i="0" u="none" strike="noStrike" cap="none">
                <a:solidFill>
                  <a:srgbClr val="435464"/>
                </a:solidFill>
                <a:latin typeface="Gill Sans"/>
                <a:ea typeface="Gill Sans"/>
                <a:cs typeface="Gill Sans"/>
                <a:sym typeface="Gill Sans"/>
              </a:defRPr>
            </a:lvl5pPr>
            <a:lvl6pPr marL="3341344" marR="0" lvl="5" indent="-135459" algn="l" rtl="0">
              <a:spcBef>
                <a:spcPts val="533"/>
              </a:spcBef>
              <a:buClr>
                <a:schemeClr val="dk1"/>
              </a:buClr>
              <a:buSzPct val="100000"/>
              <a:buFont typeface="Arial"/>
              <a:buChar char="•"/>
              <a:defRPr sz="2667" b="0" i="0" u="none" strike="noStrike" cap="none">
                <a:solidFill>
                  <a:schemeClr val="dk1"/>
                </a:solidFill>
                <a:latin typeface="Arial"/>
                <a:ea typeface="Arial"/>
                <a:cs typeface="Arial"/>
                <a:sym typeface="Arial"/>
              </a:defRPr>
            </a:lvl6pPr>
            <a:lvl7pPr marL="3950913" marR="0" lvl="6" indent="-135459" algn="l" rtl="0">
              <a:spcBef>
                <a:spcPts val="533"/>
              </a:spcBef>
              <a:buClr>
                <a:schemeClr val="dk1"/>
              </a:buClr>
              <a:buSzPct val="100000"/>
              <a:buFont typeface="Arial"/>
              <a:buChar char="•"/>
              <a:defRPr sz="2667" b="0" i="0" u="none" strike="noStrike" cap="none">
                <a:solidFill>
                  <a:schemeClr val="dk1"/>
                </a:solidFill>
                <a:latin typeface="Arial"/>
                <a:ea typeface="Arial"/>
                <a:cs typeface="Arial"/>
                <a:sym typeface="Arial"/>
              </a:defRPr>
            </a:lvl7pPr>
            <a:lvl8pPr marL="4560483" marR="0" lvl="7" indent="-135459" algn="l" rtl="0">
              <a:spcBef>
                <a:spcPts val="533"/>
              </a:spcBef>
              <a:buClr>
                <a:schemeClr val="dk1"/>
              </a:buClr>
              <a:buSzPct val="100000"/>
              <a:buFont typeface="Arial"/>
              <a:buChar char="•"/>
              <a:defRPr sz="2667" b="0" i="0" u="none" strike="noStrike" cap="none">
                <a:solidFill>
                  <a:schemeClr val="dk1"/>
                </a:solidFill>
                <a:latin typeface="Arial"/>
                <a:ea typeface="Arial"/>
                <a:cs typeface="Arial"/>
                <a:sym typeface="Arial"/>
              </a:defRPr>
            </a:lvl8pPr>
            <a:lvl9pPr marL="5170052" marR="0" lvl="8" indent="-135459" algn="l" rtl="0">
              <a:spcBef>
                <a:spcPts val="533"/>
              </a:spcBef>
              <a:buClr>
                <a:schemeClr val="dk1"/>
              </a:buClr>
              <a:buSzPct val="100000"/>
              <a:buFont typeface="Arial"/>
              <a:buChar char="•"/>
              <a:defRPr sz="2667"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4252104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6" name="TextBox 15"/>
          <p:cNvSpPr txBox="1"/>
          <p:nvPr userDrawn="1"/>
        </p:nvSpPr>
        <p:spPr bwMode="white">
          <a:xfrm>
            <a:off x="136960" y="488145"/>
            <a:ext cx="12871673"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EXERCISE</a:t>
            </a:r>
            <a:endParaRPr lang="en-US" sz="9600" b="0" cap="none" spc="0" dirty="0">
              <a:ln w="18415" cmpd="sng">
                <a:solidFill>
                  <a:srgbClr val="FFFFFF"/>
                </a:solidFill>
                <a:prstDash val="solid"/>
              </a:ln>
              <a:solidFill>
                <a:schemeClr val="bg2">
                  <a:lumMod val="95000"/>
                  <a:alpha val="50000"/>
                </a:schemeClr>
              </a:solidFill>
              <a:effectLst/>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Lab Title</a:t>
            </a:r>
            <a:endParaRPr lang="en-US" dirty="0"/>
          </a:p>
        </p:txBody>
      </p:sp>
      <p:sp>
        <p:nvSpPr>
          <p:cNvPr id="19" name="TextBox 18"/>
          <p:cNvSpPr txBox="1"/>
          <p:nvPr userDrawn="1"/>
        </p:nvSpPr>
        <p:spPr bwMode="white">
          <a:xfrm>
            <a:off x="2925924" y="5316750"/>
            <a:ext cx="11018907" cy="1631135"/>
          </a:xfrm>
          <a:prstGeom prst="rect">
            <a:avLst/>
          </a:prstGeom>
        </p:spPr>
        <p:txBody>
          <a:bodyPr vert="horz" wrap="square" lIns="121920" tIns="121920" rIns="121920" bIns="121920" rtlCol="0">
            <a:normAutofit/>
          </a:bodyPr>
          <a:lstStyle/>
          <a:p>
            <a:endParaRPr lang="en-US" sz="3200" dirty="0"/>
          </a:p>
        </p:txBody>
      </p:sp>
      <p:sp>
        <p:nvSpPr>
          <p:cNvPr id="25" name="TextBox 24"/>
          <p:cNvSpPr txBox="1"/>
          <p:nvPr userDrawn="1"/>
        </p:nvSpPr>
        <p:spPr bwMode="white">
          <a:xfrm>
            <a:off x="2228684" y="5129978"/>
            <a:ext cx="11778401" cy="784439"/>
          </a:xfrm>
          <a:prstGeom prst="rect">
            <a:avLst/>
          </a:prstGeom>
        </p:spPr>
        <p:txBody>
          <a:bodyPr vert="horz" wrap="square" lIns="121920" tIns="121920" rIns="121920" bIns="121920" rtlCol="0">
            <a:normAutofit/>
          </a:bodyPr>
          <a:lstStyle/>
          <a:p>
            <a:r>
              <a:rPr lang="en-US" sz="3200" b="1" dirty="0"/>
              <a:t>Group</a:t>
            </a:r>
            <a:r>
              <a:rPr lang="en-US" sz="3200" b="1" baseline="0" dirty="0"/>
              <a:t> Exercise </a:t>
            </a:r>
            <a:r>
              <a:rPr lang="en-US" sz="3200" b="1" dirty="0"/>
              <a:t>Objective:</a:t>
            </a:r>
          </a:p>
        </p:txBody>
      </p:sp>
      <p:sp>
        <p:nvSpPr>
          <p:cNvPr id="9" name="Text Placeholder 8"/>
          <p:cNvSpPr>
            <a:spLocks noGrp="1"/>
          </p:cNvSpPr>
          <p:nvPr>
            <p:ph type="body" sz="quarter" idx="10" hasCustomPrompt="1"/>
          </p:nvPr>
        </p:nvSpPr>
        <p:spPr>
          <a:xfrm>
            <a:off x="3012273" y="5989430"/>
            <a:ext cx="11318532" cy="1854956"/>
          </a:xfrm>
        </p:spPr>
        <p:txBody>
          <a:bodyPr>
            <a:normAutofit/>
          </a:bodyPr>
          <a:lstStyle>
            <a:lvl1pPr marL="0" indent="0">
              <a:buFont typeface="+mj-lt"/>
              <a:buNone/>
              <a:defRPr sz="2400" baseline="0"/>
            </a:lvl1pPr>
          </a:lstStyle>
          <a:p>
            <a:pPr lvl="0"/>
            <a:r>
              <a:rPr lang="en-US" dirty="0"/>
              <a:t>A concrete list of steps to accomplish.</a:t>
            </a:r>
          </a:p>
          <a:p>
            <a:pPr lvl="0"/>
            <a:endParaRPr lang="en-US" dirty="0"/>
          </a:p>
          <a:p>
            <a:pPr lvl="0"/>
            <a:r>
              <a:rPr lang="en-US" dirty="0"/>
              <a:t>One</a:t>
            </a:r>
          </a:p>
          <a:p>
            <a:pPr lvl="0"/>
            <a:r>
              <a:rPr lang="en-US" dirty="0"/>
              <a:t>Two</a:t>
            </a:r>
          </a:p>
        </p:txBody>
      </p:sp>
      <p:sp>
        <p:nvSpPr>
          <p:cNvPr id="13" name="Content Placeholder 12"/>
          <p:cNvSpPr>
            <a:spLocks noGrp="1"/>
          </p:cNvSpPr>
          <p:nvPr>
            <p:ph sz="quarter" idx="11" hasCustomPrompt="1"/>
          </p:nvPr>
        </p:nvSpPr>
        <p:spPr>
          <a:xfrm>
            <a:off x="3017561" y="3462898"/>
            <a:ext cx="11319040" cy="1528233"/>
          </a:xfrm>
        </p:spPr>
        <p:txBody>
          <a:bodyPr anchor="ctr">
            <a:normAutofit/>
          </a:bodyPr>
          <a:lstStyle>
            <a:lvl1pPr marL="121917" indent="0">
              <a:spcBef>
                <a:spcPts val="800"/>
              </a:spcBef>
              <a:buNone/>
              <a:defRPr sz="3733" i="1" baseline="0">
                <a:solidFill>
                  <a:schemeClr val="bg1">
                    <a:lumMod val="50000"/>
                  </a:schemeClr>
                </a:solidFill>
              </a:defRPr>
            </a:lvl1pPr>
          </a:lstStyle>
          <a:p>
            <a:pPr lvl="0"/>
            <a:r>
              <a:rPr lang="en-US" dirty="0"/>
              <a:t>Should I use a leading question that gives an overview of the lab?</a:t>
            </a:r>
          </a:p>
        </p:txBody>
      </p:sp>
      <p:pic>
        <p:nvPicPr>
          <p:cNvPr id="30" name="Picture 29"/>
          <p:cNvPicPr>
            <a:picLocks noChangeAspect="1"/>
          </p:cNvPicPr>
          <p:nvPr userDrawn="1"/>
        </p:nvPicPr>
        <p:blipFill>
          <a:blip r:embed="rId2"/>
          <a:stretch>
            <a:fillRect/>
          </a:stretch>
        </p:blipFill>
        <p:spPr>
          <a:xfrm>
            <a:off x="13606818" y="551454"/>
            <a:ext cx="2283164" cy="2315320"/>
          </a:xfrm>
          <a:prstGeom prst="rect">
            <a:avLst/>
          </a:prstGeom>
        </p:spPr>
      </p:pic>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2"/>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12" name="Slide Number Placeholder 18"/>
          <p:cNvSpPr>
            <a:spLocks noGrp="1"/>
          </p:cNvSpPr>
          <p:nvPr>
            <p:ph type="sldNum" sz="quarter" idx="13"/>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4"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4-</a:t>
            </a:r>
          </a:p>
        </p:txBody>
      </p:sp>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7134276"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Lab Title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Problem</a:t>
            </a:r>
          </a:p>
          <a:p>
            <a:r>
              <a:rPr lang="en-US" dirty="0"/>
              <a:t>About this …</a:t>
            </a:r>
          </a:p>
          <a:p>
            <a:r>
              <a:rPr lang="en-US" dirty="0"/>
              <a:t>Something about …</a:t>
            </a:r>
          </a:p>
          <a:p>
            <a:r>
              <a:rPr lang="en-US" dirty="0"/>
              <a:t>And maybe another about?</a:t>
            </a:r>
          </a:p>
        </p:txBody>
      </p:sp>
      <p:pic>
        <p:nvPicPr>
          <p:cNvPr id="8" name="Picture 7"/>
          <p:cNvPicPr>
            <a:picLocks noChangeAspect="1"/>
          </p:cNvPicPr>
          <p:nvPr userDrawn="1"/>
        </p:nvPicPr>
        <p:blipFill>
          <a:blip r:embed="rId2"/>
          <a:stretch>
            <a:fillRect/>
          </a:stretch>
        </p:blipFill>
        <p:spPr>
          <a:xfrm>
            <a:off x="12771610" y="551454"/>
            <a:ext cx="3118372" cy="3162292"/>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Exercise</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Problem</a:t>
            </a:r>
          </a:p>
          <a:p>
            <a:r>
              <a:rPr lang="en-US" dirty="0"/>
              <a:t>About this …</a:t>
            </a:r>
          </a:p>
          <a:p>
            <a:r>
              <a:rPr lang="en-US" dirty="0"/>
              <a:t>Something about …</a:t>
            </a:r>
          </a:p>
          <a:p>
            <a:r>
              <a:rPr lang="en-US" dirty="0"/>
              <a:t>And maybe another about?</a:t>
            </a:r>
          </a:p>
        </p:txBody>
      </p:sp>
      <p:pic>
        <p:nvPicPr>
          <p:cNvPr id="9" name="Picture 8"/>
          <p:cNvPicPr>
            <a:picLocks noChangeAspect="1"/>
          </p:cNvPicPr>
          <p:nvPr userDrawn="1"/>
        </p:nvPicPr>
        <p:blipFill>
          <a:blip r:embed="rId2"/>
          <a:stretch>
            <a:fillRect/>
          </a:stretch>
        </p:blipFill>
        <p:spPr>
          <a:xfrm>
            <a:off x="13579522" y="482873"/>
            <a:ext cx="2011959" cy="2011959"/>
          </a:xfrm>
          <a:prstGeom prst="rect">
            <a:avLst/>
          </a:prstGeom>
        </p:spPr>
      </p:pic>
      <p:cxnSp>
        <p:nvCxnSpPr>
          <p:cNvPr id="8" name="Straight Connector 7"/>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0"/>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12"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4-</a:t>
            </a:r>
          </a:p>
        </p:txBody>
      </p:sp>
      <p:sp>
        <p:nvSpPr>
          <p:cNvPr id="14" name="TextBox 13"/>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Lab</a:t>
            </a:r>
          </a:p>
        </p:txBody>
      </p:sp>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16" name="TextBox 15"/>
          <p:cNvSpPr txBox="1"/>
          <p:nvPr userDrawn="1"/>
        </p:nvSpPr>
        <p:spPr bwMode="white">
          <a:xfrm>
            <a:off x="136961" y="488145"/>
            <a:ext cx="12824551" cy="2378219"/>
          </a:xfrm>
          <a:prstGeom prst="rect">
            <a:avLst/>
          </a:prstGeom>
          <a:noFill/>
          <a:ln>
            <a:noFill/>
          </a:ln>
          <a:effectLst/>
        </p:spPr>
        <p:txBody>
          <a:bodyPr vert="horz" wrap="square" lIns="121920" tIns="121920" rIns="121920" bIns="121920" rtlCol="0" anchor="ctr">
            <a:noAutofit/>
          </a:bodyPr>
          <a:lstStyle/>
          <a:p>
            <a:r>
              <a:rPr lang="en-US" sz="16933" b="0" cap="none" spc="0" dirty="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Commit Your Work</a:t>
            </a:r>
            <a:endParaRPr lang="en-US" dirty="0"/>
          </a:p>
        </p:txBody>
      </p:sp>
      <p:sp>
        <p:nvSpPr>
          <p:cNvPr id="10" name="Subtitle 2"/>
          <p:cNvSpPr>
            <a:spLocks noGrp="1"/>
          </p:cNvSpPr>
          <p:nvPr>
            <p:ph type="subTitle" idx="1" hasCustomPrompt="1"/>
          </p:nvPr>
        </p:nvSpPr>
        <p:spPr bwMode="white">
          <a:xfrm>
            <a:off x="3013753" y="3506118"/>
            <a:ext cx="10974132" cy="3346421"/>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latin typeface="Courier New" panose="02070309020205020404" pitchFamily="49" charset="0"/>
                <a:cs typeface="Courier New" panose="02070309020205020404" pitchFamily="49" charset="0"/>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err="1"/>
              <a:t>git</a:t>
            </a:r>
            <a:r>
              <a:rPr lang="en-US" dirty="0"/>
              <a:t> add .</a:t>
            </a:r>
          </a:p>
          <a:p>
            <a:r>
              <a:rPr lang="en-US" dirty="0" err="1"/>
              <a:t>git</a:t>
            </a:r>
            <a:r>
              <a:rPr lang="en-US" dirty="0"/>
              <a:t> commit -m "message"</a:t>
            </a:r>
          </a:p>
        </p:txBody>
      </p:sp>
      <p:pic>
        <p:nvPicPr>
          <p:cNvPr id="3" name="Picture 2"/>
          <p:cNvPicPr>
            <a:picLocks noChangeAspect="1"/>
          </p:cNvPicPr>
          <p:nvPr userDrawn="1"/>
        </p:nvPicPr>
        <p:blipFill>
          <a:blip r:embed="rId2"/>
          <a:stretch>
            <a:fillRect/>
          </a:stretch>
        </p:blipFill>
        <p:spPr>
          <a:xfrm>
            <a:off x="13170632" y="298921"/>
            <a:ext cx="2608891" cy="3478521"/>
          </a:xfrm>
          <a:prstGeom prst="rect">
            <a:avLst/>
          </a:prstGeom>
        </p:spPr>
      </p:pic>
      <p:sp>
        <p:nvSpPr>
          <p:cNvPr id="8" name="Footer Placeholder 17"/>
          <p:cNvSpPr>
            <a:spLocks noGrp="1"/>
          </p:cNvSpPr>
          <p:nvPr>
            <p:ph type="ftr" sz="quarter" idx="10"/>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11" name="Slide Number Placeholder 18"/>
          <p:cNvSpPr>
            <a:spLocks noGrp="1"/>
          </p:cNvSpPr>
          <p:nvPr>
            <p:ph type="sldNum" sz="quarter" idx="11"/>
          </p:nvPr>
        </p:nvSpPr>
        <p:spPr>
          <a:xfrm>
            <a:off x="6299200" y="8579662"/>
            <a:ext cx="3657600" cy="486833"/>
          </a:xfrm>
          <a:prstGeom prst="rect">
            <a:avLst/>
          </a:prstGeom>
        </p:spPr>
        <p:txBody>
          <a:bodyPr/>
          <a:lstStyle>
            <a:lvl1pPr algn="ctr">
              <a:defRPr sz="1867">
                <a:solidFill>
                  <a:srgbClr val="7D868C"/>
                </a:solidFill>
                <a:latin typeface="+mn-lt"/>
              </a:defRPr>
            </a:lvl1pPr>
          </a:lstStyle>
          <a:p>
            <a:r>
              <a:rPr lang="en-US" dirty="0"/>
              <a:t>4-</a:t>
            </a:r>
            <a:fld id="{D3C6E21F-9381-4880-84FB-1E73165A9E9D}" type="slidenum">
              <a:rPr lang="en-US" smtClean="0"/>
              <a:pPr/>
              <a:t>‹#›</a:t>
            </a:fld>
            <a:endParaRPr lang="en-US" dirty="0"/>
          </a:p>
        </p:txBody>
      </p:sp>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a:p>
        </p:txBody>
      </p:sp>
      <p:sp>
        <p:nvSpPr>
          <p:cNvPr id="12" name="Title 1"/>
          <p:cNvSpPr txBox="1">
            <a:spLocks/>
          </p:cNvSpPr>
          <p:nvPr userDrawn="1"/>
        </p:nvSpPr>
        <p:spPr bwMode="white">
          <a:xfrm>
            <a:off x="8236089"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a:t>Success</a:t>
            </a:r>
          </a:p>
        </p:txBody>
      </p:sp>
      <p:sp>
        <p:nvSpPr>
          <p:cNvPr id="13" name="Title 1"/>
          <p:cNvSpPr txBox="1">
            <a:spLocks/>
          </p:cNvSpPr>
          <p:nvPr userDrawn="1"/>
        </p:nvSpPr>
        <p:spPr bwMode="white">
          <a:xfrm>
            <a:off x="622767" y="312660"/>
            <a:ext cx="7319275" cy="827577"/>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sz="5867" dirty="0"/>
              <a:t>Problem</a:t>
            </a:r>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8089379" cy="9144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612485" y="1358867"/>
            <a:ext cx="7310968" cy="706000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Content Placeholder 5"/>
          <p:cNvSpPr>
            <a:spLocks noGrp="1"/>
          </p:cNvSpPr>
          <p:nvPr>
            <p:ph sz="quarter" idx="12"/>
          </p:nvPr>
        </p:nvSpPr>
        <p:spPr>
          <a:xfrm>
            <a:off x="8233833" y="1348277"/>
            <a:ext cx="7310968" cy="7069380"/>
          </a:xfrm>
        </p:spPr>
        <p:txBody>
          <a:bodyPr lIns="91440" tIns="91440">
            <a:normAutofit/>
          </a:bodyPr>
          <a:lstStyle>
            <a:lvl1pPr>
              <a:defRPr sz="4267"/>
            </a:lvl1pPr>
            <a:lvl2pPr>
              <a:defRPr sz="3200"/>
            </a:lvl2pPr>
            <a:lvl3pPr>
              <a:defRPr sz="2400"/>
            </a:lvl3pPr>
            <a:lvl4pPr>
              <a:defRPr sz="1867"/>
            </a:lvl4pPr>
            <a:lvl5pPr>
              <a:defRPr sz="3200"/>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3" name="TextBox 2"/>
          <p:cNvSpPr txBox="1"/>
          <p:nvPr userDrawn="1"/>
        </p:nvSpPr>
        <p:spPr bwMode="white">
          <a:xfrm>
            <a:off x="5601573" y="553756"/>
            <a:ext cx="1219200" cy="1219200"/>
          </a:xfrm>
          <a:prstGeom prst="rect">
            <a:avLst/>
          </a:prstGeom>
        </p:spPr>
        <p:txBody>
          <a:bodyPr vert="horz" wrap="none" lIns="121920" tIns="121920" rIns="121920" bIns="121920" rtlCol="0">
            <a:normAutofit/>
          </a:bodyPr>
          <a:lstStyle/>
          <a:p>
            <a:endParaRPr lang="en-US" sz="3200" dirty="0"/>
          </a:p>
        </p:txBody>
      </p:sp>
      <p:sp>
        <p:nvSpPr>
          <p:cNvPr id="4" name="TextBox 3"/>
          <p:cNvSpPr txBox="1"/>
          <p:nvPr userDrawn="1"/>
        </p:nvSpPr>
        <p:spPr bwMode="white">
          <a:xfrm>
            <a:off x="8611016" y="529680"/>
            <a:ext cx="1219200" cy="1219200"/>
          </a:xfrm>
          <a:prstGeom prst="rect">
            <a:avLst/>
          </a:prstGeom>
        </p:spPr>
        <p:txBody>
          <a:bodyPr vert="horz" wrap="none" lIns="121920" tIns="121920" rIns="121920" bIns="121920" rtlCol="0">
            <a:normAutofit/>
          </a:bodyPr>
          <a:lstStyle/>
          <a:p>
            <a:endParaRPr lang="en-US" sz="3200" dirty="0"/>
          </a:p>
        </p:txBody>
      </p:sp>
      <p:cxnSp>
        <p:nvCxnSpPr>
          <p:cNvPr id="17" name="Straight Connector 16"/>
          <p:cNvCxnSpPr/>
          <p:nvPr userDrawn="1"/>
        </p:nvCxnSpPr>
        <p:spPr>
          <a:xfrm flipV="1">
            <a:off x="617939" y="1171716"/>
            <a:ext cx="7310936" cy="9307"/>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8236403" y="1179742"/>
            <a:ext cx="7308365" cy="128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593330" y="268017"/>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a:t>Pros</a:t>
            </a:r>
          </a:p>
        </p:txBody>
      </p:sp>
      <p:sp>
        <p:nvSpPr>
          <p:cNvPr id="19" name="Text Placeholder 14"/>
          <p:cNvSpPr>
            <a:spLocks noGrp="1"/>
          </p:cNvSpPr>
          <p:nvPr>
            <p:ph type="body" sz="quarter" idx="16" hasCustomPrompt="1"/>
          </p:nvPr>
        </p:nvSpPr>
        <p:spPr>
          <a:xfrm>
            <a:off x="8204722" y="259541"/>
            <a:ext cx="7376583" cy="836083"/>
          </a:xfrm>
        </p:spPr>
        <p:txBody>
          <a:bodyPr anchor="ctr">
            <a:noAutofit/>
          </a:bodyPr>
          <a:lstStyle>
            <a:lvl1pPr marL="0" indent="0" algn="ctr">
              <a:buFontTx/>
              <a:buNone/>
              <a:defRPr sz="5867" b="1" i="0" baseline="0">
                <a:solidFill>
                  <a:schemeClr val="accent1"/>
                </a:solidFill>
              </a:defRPr>
            </a:lvl1pPr>
          </a:lstStyle>
          <a:p>
            <a:pPr lvl="0"/>
            <a:r>
              <a:rPr lang="en-US" dirty="0"/>
              <a:t>Cons</a:t>
            </a:r>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6256000" cy="3354507"/>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121915" tIns="60957" rIns="121915" bIns="60957" numCol="1" rtlCol="0" anchor="ctr" anchorCtr="0" compatLnSpc="1">
            <a:prstTxWarp prst="textNoShape">
              <a:avLst/>
            </a:prstTxWarp>
          </a:bodyPr>
          <a:lstStyle/>
          <a:p>
            <a:pPr algn="ctr" defTabSz="1218768"/>
            <a:endParaRPr lang="en-US" sz="3200" dirty="0">
              <a:gradFill>
                <a:gsLst>
                  <a:gs pos="0">
                    <a:srgbClr val="FFFFFF"/>
                  </a:gs>
                  <a:gs pos="100000">
                    <a:srgbClr val="FFFFFF"/>
                  </a:gs>
                </a:gsLst>
                <a:lin ang="5400000" scaled="0"/>
              </a:gradFill>
            </a:endParaRPr>
          </a:p>
        </p:txBody>
      </p:sp>
      <p:sp>
        <p:nvSpPr>
          <p:cNvPr id="9" name="TextBox 8"/>
          <p:cNvSpPr txBox="1"/>
          <p:nvPr userDrawn="1"/>
        </p:nvSpPr>
        <p:spPr bwMode="white">
          <a:xfrm>
            <a:off x="136959" y="488145"/>
            <a:ext cx="15028044" cy="2378219"/>
          </a:xfrm>
          <a:prstGeom prst="rect">
            <a:avLst/>
          </a:prstGeom>
          <a:noFill/>
          <a:ln>
            <a:noFill/>
          </a:ln>
          <a:effectLst/>
        </p:spPr>
        <p:txBody>
          <a:bodyPr vert="horz" wrap="square" lIns="121920" tIns="121920" rIns="121920" bIns="121920" rtlCol="0" anchor="ctr">
            <a:noAutofit/>
          </a:bodyPr>
          <a:lstStyle/>
          <a:p>
            <a:endParaRPr lang="en-US" sz="16933" b="0" cap="none" spc="0" dirty="0">
              <a:ln w="18415" cmpd="sng">
                <a:solidFill>
                  <a:srgbClr val="FFFFFF"/>
                </a:solidFill>
                <a:prstDash val="solid"/>
              </a:ln>
              <a:solidFill>
                <a:schemeClr val="bg2">
                  <a:lumMod val="95000"/>
                  <a:alpha val="50000"/>
                </a:schemeClr>
              </a:solidFill>
              <a:effectLst/>
            </a:endParaRPr>
          </a:p>
        </p:txBody>
      </p:sp>
      <p:pic>
        <p:nvPicPr>
          <p:cNvPr id="2" name="Picture 1"/>
          <p:cNvPicPr>
            <a:picLocks noChangeAspect="1"/>
          </p:cNvPicPr>
          <p:nvPr userDrawn="1"/>
        </p:nvPicPr>
        <p:blipFill>
          <a:blip r:embed="rId2"/>
          <a:stretch>
            <a:fillRect/>
          </a:stretch>
        </p:blipFill>
        <p:spPr>
          <a:xfrm>
            <a:off x="11716438" y="318789"/>
            <a:ext cx="4174037" cy="3246473"/>
          </a:xfrm>
          <a:prstGeom prst="rect">
            <a:avLst/>
          </a:prstGeom>
        </p:spPr>
      </p:pic>
      <p:sp>
        <p:nvSpPr>
          <p:cNvPr id="6" name="Title 1"/>
          <p:cNvSpPr>
            <a:spLocks noGrp="1"/>
          </p:cNvSpPr>
          <p:nvPr>
            <p:ph type="ctrTitle" hasCustomPrompt="1"/>
          </p:nvPr>
        </p:nvSpPr>
        <p:spPr bwMode="white">
          <a:xfrm>
            <a:off x="3013752" y="2496327"/>
            <a:ext cx="10972800" cy="852712"/>
          </a:xfrm>
        </p:spPr>
        <p:txBody>
          <a:bodyPr wrap="square" lIns="91440" tIns="91440" rIns="91440" bIns="91440" anchor="ctr" anchorCtr="0">
            <a:normAutofit/>
          </a:bodyPr>
          <a:lstStyle>
            <a:lvl1pPr>
              <a:lnSpc>
                <a:spcPct val="90000"/>
              </a:lnSpc>
              <a:defRPr sz="6400" b="1" spc="0" baseline="0">
                <a:solidFill>
                  <a:schemeClr val="accent1"/>
                </a:solidFill>
              </a:defRPr>
            </a:lvl1pPr>
          </a:lstStyle>
          <a:p>
            <a:r>
              <a:rPr lang="en-CA" dirty="0"/>
              <a:t>Discussion</a:t>
            </a:r>
            <a:endParaRPr lang="en-US" dirty="0"/>
          </a:p>
        </p:txBody>
      </p:sp>
      <p:sp>
        <p:nvSpPr>
          <p:cNvPr id="7" name="Subtitle 2"/>
          <p:cNvSpPr>
            <a:spLocks noGrp="1"/>
          </p:cNvSpPr>
          <p:nvPr>
            <p:ph type="subTitle" idx="1" hasCustomPrompt="1"/>
          </p:nvPr>
        </p:nvSpPr>
        <p:spPr bwMode="white">
          <a:xfrm>
            <a:off x="3013753" y="3505071"/>
            <a:ext cx="10974132" cy="2544287"/>
          </a:xfrm>
        </p:spPr>
        <p:txBody>
          <a:bodyPr wrap="square" lIns="91440" tIns="91440" rIns="91440" bIns="91440">
            <a:noAutofit/>
          </a:bodyPr>
          <a:lstStyle>
            <a:lvl1pPr marL="0" indent="0" algn="l">
              <a:lnSpc>
                <a:spcPct val="100000"/>
              </a:lnSpc>
              <a:spcBef>
                <a:spcPts val="0"/>
              </a:spcBef>
              <a:buNone/>
              <a:defRPr sz="3733" baseline="0">
                <a:solidFill>
                  <a:schemeClr val="accent3">
                    <a:lumMod val="50000"/>
                  </a:schemeClr>
                </a:solidFill>
              </a:defRPr>
            </a:lvl1pPr>
            <a:lvl2pPr marL="609561" indent="0" algn="ctr">
              <a:buNone/>
              <a:defRPr>
                <a:solidFill>
                  <a:schemeClr val="tx1">
                    <a:tint val="75000"/>
                  </a:schemeClr>
                </a:solidFill>
              </a:defRPr>
            </a:lvl2pPr>
            <a:lvl3pPr marL="1219120" indent="0" algn="ctr">
              <a:buNone/>
              <a:defRPr>
                <a:solidFill>
                  <a:schemeClr val="tx1">
                    <a:tint val="75000"/>
                  </a:schemeClr>
                </a:solidFill>
              </a:defRPr>
            </a:lvl3pPr>
            <a:lvl4pPr marL="1828681" indent="0" algn="ctr">
              <a:buNone/>
              <a:defRPr>
                <a:solidFill>
                  <a:schemeClr val="tx1">
                    <a:tint val="75000"/>
                  </a:schemeClr>
                </a:solidFill>
              </a:defRPr>
            </a:lvl4pPr>
            <a:lvl5pPr marL="2438242" indent="0" algn="ctr">
              <a:buNone/>
              <a:defRPr>
                <a:solidFill>
                  <a:schemeClr val="tx1">
                    <a:tint val="75000"/>
                  </a:schemeClr>
                </a:solidFill>
              </a:defRPr>
            </a:lvl5pPr>
            <a:lvl6pPr marL="3047802" indent="0" algn="ctr">
              <a:buNone/>
              <a:defRPr>
                <a:solidFill>
                  <a:schemeClr val="tx1">
                    <a:tint val="75000"/>
                  </a:schemeClr>
                </a:solidFill>
              </a:defRPr>
            </a:lvl6pPr>
            <a:lvl7pPr marL="3657362" indent="0" algn="ctr">
              <a:buNone/>
              <a:defRPr>
                <a:solidFill>
                  <a:schemeClr val="tx1">
                    <a:tint val="75000"/>
                  </a:schemeClr>
                </a:solidFill>
              </a:defRPr>
            </a:lvl7pPr>
            <a:lvl8pPr marL="4266923" indent="0" algn="ctr">
              <a:buNone/>
              <a:defRPr>
                <a:solidFill>
                  <a:schemeClr val="tx1">
                    <a:tint val="75000"/>
                  </a:schemeClr>
                </a:solidFill>
              </a:defRPr>
            </a:lvl8pPr>
            <a:lvl9pPr marL="4876483" indent="0" algn="ctr">
              <a:buNone/>
              <a:defRPr>
                <a:solidFill>
                  <a:schemeClr val="tx1">
                    <a:tint val="75000"/>
                  </a:schemeClr>
                </a:solidFill>
              </a:defRPr>
            </a:lvl9pPr>
          </a:lstStyle>
          <a:p>
            <a:r>
              <a:rPr lang="en-US" dirty="0"/>
              <a:t>About what …</a:t>
            </a:r>
          </a:p>
          <a:p>
            <a:r>
              <a:rPr lang="en-US" dirty="0"/>
              <a:t>About this …</a:t>
            </a:r>
          </a:p>
          <a:p>
            <a:r>
              <a:rPr lang="en-US" dirty="0"/>
              <a:t>Something about …</a:t>
            </a:r>
          </a:p>
          <a:p>
            <a:r>
              <a:rPr lang="en-US" dirty="0"/>
              <a:t>And maybe another about?</a:t>
            </a:r>
          </a:p>
        </p:txBody>
      </p:sp>
      <p:cxnSp>
        <p:nvCxnSpPr>
          <p:cNvPr id="10" name="Straight Connector 9"/>
          <p:cNvCxnSpPr/>
          <p:nvPr userDrawn="1"/>
        </p:nvCxnSpPr>
        <p:spPr>
          <a:xfrm flipH="1">
            <a:off x="0" y="8165051"/>
            <a:ext cx="16256000" cy="35860"/>
          </a:xfrm>
          <a:prstGeom prst="line">
            <a:avLst/>
          </a:prstGeom>
          <a:ln>
            <a:solidFill>
              <a:schemeClr val="accent1"/>
            </a:solidFill>
          </a:ln>
        </p:spPr>
        <p:style>
          <a:lnRef idx="3">
            <a:schemeClr val="accent1"/>
          </a:lnRef>
          <a:fillRef idx="0">
            <a:schemeClr val="accent1"/>
          </a:fillRef>
          <a:effectRef idx="2">
            <a:schemeClr val="accent1"/>
          </a:effectRef>
          <a:fontRef idx="minor">
            <a:schemeClr val="tx1"/>
          </a:fontRef>
        </p:style>
      </p:cxnSp>
      <p:sp>
        <p:nvSpPr>
          <p:cNvPr id="11" name="Footer Placeholder 17"/>
          <p:cNvSpPr>
            <a:spLocks noGrp="1"/>
          </p:cNvSpPr>
          <p:nvPr>
            <p:ph type="ftr" sz="quarter" idx="15"/>
          </p:nvPr>
        </p:nvSpPr>
        <p:spPr>
          <a:xfrm>
            <a:off x="324400" y="8579607"/>
            <a:ext cx="5681953" cy="507556"/>
          </a:xfrm>
          <a:prstGeom prst="rect">
            <a:avLst/>
          </a:prstGeom>
        </p:spPr>
        <p:txBody>
          <a:bodyPr/>
          <a:lstStyle/>
          <a:p>
            <a:pPr algn="l"/>
            <a:r>
              <a:rPr lang="en-US" dirty="0">
                <a:solidFill>
                  <a:srgbClr val="7D868C"/>
                </a:solidFill>
              </a:rPr>
              <a:t>©</a:t>
            </a:r>
            <a:r>
              <a:rPr lang="is-IS" dirty="0">
                <a:solidFill>
                  <a:srgbClr val="7D868C"/>
                </a:solidFill>
              </a:rPr>
              <a:t>2016</a:t>
            </a:r>
            <a:r>
              <a:rPr lang="en-US" dirty="0">
                <a:solidFill>
                  <a:srgbClr val="7D868C"/>
                </a:solidFill>
              </a:rPr>
              <a:t> Chef Software Inc</a:t>
            </a:r>
            <a:r>
              <a:rPr lang="en-US" dirty="0"/>
              <a:t>.</a:t>
            </a:r>
          </a:p>
        </p:txBody>
      </p:sp>
      <p:sp>
        <p:nvSpPr>
          <p:cNvPr id="12" name="Slide Number Placeholder 18"/>
          <p:cNvSpPr>
            <a:spLocks noGrp="1"/>
          </p:cNvSpPr>
          <p:nvPr>
            <p:ph type="sldNum" sz="quarter" idx="16"/>
          </p:nvPr>
        </p:nvSpPr>
        <p:spPr>
          <a:xfrm>
            <a:off x="6299200" y="8579662"/>
            <a:ext cx="3657600" cy="486833"/>
          </a:xfrm>
          <a:prstGeom prst="rect">
            <a:avLst/>
          </a:prstGeom>
        </p:spPr>
        <p:txBody>
          <a:bodyPr/>
          <a:lstStyle>
            <a:lvl1pPr algn="ctr">
              <a:defRPr sz="1867">
                <a:solidFill>
                  <a:srgbClr val="7D868C"/>
                </a:solidFill>
                <a:latin typeface="+mn-lt"/>
              </a:defRPr>
            </a:lvl1pPr>
          </a:lstStyle>
          <a:p>
            <a:fld id="{D3C6E21F-9381-4880-84FB-1E73165A9E9D}" type="slidenum">
              <a:rPr lang="en-US" smtClean="0"/>
              <a:pPr/>
              <a:t>‹#›</a:t>
            </a:fld>
            <a:endParaRPr lang="en-US" dirty="0"/>
          </a:p>
        </p:txBody>
      </p:sp>
      <p:sp>
        <p:nvSpPr>
          <p:cNvPr id="13" name="object 41"/>
          <p:cNvSpPr txBox="1">
            <a:spLocks/>
          </p:cNvSpPr>
          <p:nvPr userDrawn="1"/>
        </p:nvSpPr>
        <p:spPr>
          <a:xfrm>
            <a:off x="7766111" y="8679544"/>
            <a:ext cx="731824" cy="287323"/>
          </a:xfrm>
          <a:prstGeom prst="rect">
            <a:avLst/>
          </a:prstGeom>
        </p:spPr>
        <p:txBody>
          <a:bodyPr vert="horz" wrap="square" lIns="0" tIns="0" rIns="0" bIns="0" rtlCol="0">
            <a:spAutoFit/>
          </a:bodyPr>
          <a:lstStyle>
            <a:defPPr>
              <a:defRPr lang="en-US"/>
            </a:defPPr>
            <a:lvl1pPr marL="0" algn="l" defTabSz="914400" rtl="0" eaLnBrk="1" latinLnBrk="0" hangingPunct="1">
              <a:defRPr sz="1600" b="0" i="0" kern="1200">
                <a:solidFill>
                  <a:schemeClr val="tx1"/>
                </a:solidFill>
                <a:latin typeface="Gill Sans MT"/>
                <a:ea typeface="+mn-ea"/>
                <a:cs typeface="Gill Sans MT"/>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33866"/>
            <a:r>
              <a:rPr lang="en-US" sz="1867" b="0" dirty="0">
                <a:solidFill>
                  <a:srgbClr val="7D868C"/>
                </a:solidFill>
                <a:latin typeface="+mn-lt"/>
                <a:cs typeface="Arial" panose="020B0604020202020204" pitchFamily="34" charset="0"/>
              </a:rPr>
              <a:t>4-</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609600" y="304800"/>
            <a:ext cx="14935200" cy="829056"/>
          </a:xfrm>
          <a:prstGeom prst="rect">
            <a:avLst/>
          </a:prstGeom>
        </p:spPr>
        <p:txBody>
          <a:bodyPr vert="horz" wrap="square" lIns="0" tIns="0" rIns="0" bIns="0" rtlCol="0" anchor="t" anchorCtr="0">
            <a:normAutofit/>
          </a:bodyPr>
          <a:lstStyle/>
          <a:p>
            <a:r>
              <a:rPr lang="en-CA" dirty="0"/>
              <a:t>Title Text</a:t>
            </a:r>
            <a:endParaRPr lang="en-US" dirty="0"/>
          </a:p>
        </p:txBody>
      </p:sp>
      <p:sp>
        <p:nvSpPr>
          <p:cNvPr id="3" name="Text Placeholder 2"/>
          <p:cNvSpPr>
            <a:spLocks noGrp="1"/>
          </p:cNvSpPr>
          <p:nvPr>
            <p:ph type="body" idx="1"/>
          </p:nvPr>
        </p:nvSpPr>
        <p:spPr bwMode="white">
          <a:xfrm>
            <a:off x="609601" y="1524000"/>
            <a:ext cx="14938964" cy="7010400"/>
          </a:xfrm>
          <a:prstGeom prst="rect">
            <a:avLst/>
          </a:prstGeom>
        </p:spPr>
        <p:txBody>
          <a:bodyPr vert="horz" wrap="square"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5384800" y="8475134"/>
            <a:ext cx="5486400" cy="486833"/>
          </a:xfrm>
          <a:prstGeom prst="rect">
            <a:avLst/>
          </a:prstGeom>
        </p:spPr>
        <p:txBody>
          <a:bodyPr vert="horz" lIns="91440" tIns="45720" rIns="91440" bIns="45720" rtlCol="0" anchor="ctr"/>
          <a:lstStyle>
            <a:lvl1pPr algn="ctr">
              <a:defRPr sz="1600">
                <a:solidFill>
                  <a:schemeClr val="tx1">
                    <a:tint val="75000"/>
                  </a:schemeClr>
                </a:solidFill>
              </a:defRPr>
            </a:lvl1pPr>
          </a:lstStyle>
          <a:p>
            <a:r>
              <a:rPr lang="en-US" dirty="0"/>
              <a:t>©</a:t>
            </a:r>
            <a:r>
              <a:rPr lang="is-IS" dirty="0"/>
              <a:t>2016</a:t>
            </a:r>
            <a:r>
              <a:rPr lang="en-US" dirty="0"/>
              <a:t> Chef Software Inc.</a:t>
            </a:r>
          </a:p>
        </p:txBody>
      </p:sp>
      <p:sp>
        <p:nvSpPr>
          <p:cNvPr id="6" name="Slide Number Placeholder 5"/>
          <p:cNvSpPr>
            <a:spLocks noGrp="1"/>
          </p:cNvSpPr>
          <p:nvPr>
            <p:ph type="sldNum" sz="quarter" idx="4"/>
          </p:nvPr>
        </p:nvSpPr>
        <p:spPr>
          <a:xfrm>
            <a:off x="11480800" y="8475134"/>
            <a:ext cx="3657600" cy="486833"/>
          </a:xfrm>
          <a:prstGeom prst="rect">
            <a:avLst/>
          </a:prstGeom>
        </p:spPr>
        <p:txBody>
          <a:bodyPr vert="horz" lIns="91440" tIns="45720" rIns="91440" bIns="45720" rtlCol="0" anchor="ctr"/>
          <a:lstStyle>
            <a:lvl1pPr algn="r">
              <a:defRPr sz="1600">
                <a:solidFill>
                  <a:schemeClr val="tx1">
                    <a:tint val="75000"/>
                  </a:schemeClr>
                </a:solidFill>
              </a:defRPr>
            </a:lvl1pPr>
          </a:lstStyle>
          <a:p>
            <a:fld id="{2D3AC244-EF0F-45B5-99B7-04DF836D954E}" type="slidenum">
              <a:rPr lang="en-US" smtClean="0"/>
              <a:t>‹#›</a:t>
            </a:fld>
            <a:endParaRPr lang="en-US" dirty="0"/>
          </a:p>
        </p:txBody>
      </p:sp>
      <p:pic>
        <p:nvPicPr>
          <p:cNvPr id="7" name="Picture 6"/>
          <p:cNvPicPr>
            <a:picLocks noChangeAspect="1"/>
          </p:cNvPicPr>
          <p:nvPr userDrawn="1"/>
        </p:nvPicPr>
        <p:blipFill>
          <a:blip r:embed="rId28" cstate="print">
            <a:extLst>
              <a:ext uri="{28A0092B-C50C-407E-A947-70E740481C1C}">
                <a14:useLocalDpi xmlns:a14="http://schemas.microsoft.com/office/drawing/2010/main" val="0"/>
              </a:ext>
            </a:extLst>
          </a:blip>
          <a:stretch>
            <a:fillRect/>
          </a:stretch>
        </p:blipFill>
        <p:spPr>
          <a:xfrm>
            <a:off x="15142979" y="8178791"/>
            <a:ext cx="950463" cy="1039591"/>
          </a:xfrm>
          <a:prstGeom prst="rect">
            <a:avLst/>
          </a:prstGeom>
        </p:spPr>
      </p:pic>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89" r:id="rId1"/>
    <p:sldLayoutId id="2147483775" r:id="rId2"/>
    <p:sldLayoutId id="2147483781" r:id="rId3"/>
    <p:sldLayoutId id="2147483768" r:id="rId4"/>
    <p:sldLayoutId id="2147483782" r:id="rId5"/>
    <p:sldLayoutId id="2147483785" r:id="rId6"/>
    <p:sldLayoutId id="2147483770" r:id="rId7"/>
    <p:sldLayoutId id="2147483774" r:id="rId8"/>
    <p:sldLayoutId id="2147483771" r:id="rId9"/>
    <p:sldLayoutId id="2147483776" r:id="rId10"/>
    <p:sldLayoutId id="2147483764" r:id="rId11"/>
    <p:sldLayoutId id="2147483780" r:id="rId12"/>
    <p:sldLayoutId id="2147483766" r:id="rId13"/>
    <p:sldLayoutId id="2147483779" r:id="rId14"/>
    <p:sldLayoutId id="2147483767" r:id="rId15"/>
    <p:sldLayoutId id="2147483723" r:id="rId16"/>
    <p:sldLayoutId id="2147483795" r:id="rId17"/>
    <p:sldLayoutId id="2147483802" r:id="rId18"/>
    <p:sldLayoutId id="2147483804" r:id="rId19"/>
    <p:sldLayoutId id="2147483805" r:id="rId20"/>
    <p:sldLayoutId id="2147483806" r:id="rId21"/>
    <p:sldLayoutId id="2147483807" r:id="rId22"/>
    <p:sldLayoutId id="2147483808" r:id="rId23"/>
    <p:sldLayoutId id="2147483809" r:id="rId24"/>
    <p:sldLayoutId id="2147483810" r:id="rId25"/>
    <p:sldLayoutId id="2147483811" r:id="rId2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dt="0"/>
  <p:txStyles>
    <p:titleStyle>
      <a:lvl1pPr algn="l" defTabSz="1219120" rtl="0" eaLnBrk="1" latinLnBrk="0" hangingPunct="1">
        <a:lnSpc>
          <a:spcPct val="90000"/>
        </a:lnSpc>
        <a:spcBef>
          <a:spcPct val="0"/>
        </a:spcBef>
        <a:buNone/>
        <a:defRPr lang="en-US" sz="5867" b="1" kern="1200" cap="none" spc="0" baseline="0" dirty="0" smtClean="0">
          <a:ln w="3175">
            <a:noFill/>
          </a:ln>
          <a:solidFill>
            <a:schemeClr val="accent1"/>
          </a:solidFill>
          <a:effectLst/>
          <a:latin typeface="+mj-lt"/>
          <a:ea typeface="+mn-ea"/>
          <a:cs typeface="Arial" charset="0"/>
        </a:defRPr>
      </a:lvl1pPr>
    </p:titleStyle>
    <p:bodyStyle>
      <a:lvl1pPr marL="0" indent="0" algn="l" defTabSz="1219120" rtl="0" eaLnBrk="1" latinLnBrk="0" hangingPunct="1">
        <a:lnSpc>
          <a:spcPct val="100000"/>
        </a:lnSpc>
        <a:spcBef>
          <a:spcPts val="800"/>
        </a:spcBef>
        <a:buSzPct val="90000"/>
        <a:buFont typeface="Arial" pitchFamily="34" charset="0"/>
        <a:buNone/>
        <a:defRPr sz="4267" kern="1200" baseline="0">
          <a:solidFill>
            <a:schemeClr val="accent3">
              <a:lumMod val="50000"/>
            </a:schemeClr>
          </a:solidFill>
          <a:latin typeface="+mn-lt"/>
          <a:ea typeface="+mn-ea"/>
          <a:cs typeface="+mn-cs"/>
        </a:defRPr>
      </a:lvl1pPr>
      <a:lvl2pPr marL="309026" indent="0" algn="l" defTabSz="1219120" rtl="0" eaLnBrk="1" latinLnBrk="0" hangingPunct="1">
        <a:lnSpc>
          <a:spcPct val="100000"/>
        </a:lnSpc>
        <a:spcBef>
          <a:spcPts val="800"/>
        </a:spcBef>
        <a:buSzPct val="90000"/>
        <a:buFont typeface="Arial" pitchFamily="34" charset="0"/>
        <a:buNone/>
        <a:defRPr sz="3733" kern="1200" baseline="0">
          <a:solidFill>
            <a:schemeClr val="accent3">
              <a:lumMod val="50000"/>
            </a:schemeClr>
          </a:solidFill>
          <a:latin typeface="+mn-lt"/>
          <a:ea typeface="+mn-ea"/>
          <a:cs typeface="+mn-cs"/>
        </a:defRPr>
      </a:lvl2pPr>
      <a:lvl3pPr marL="609585" indent="0" algn="l" defTabSz="1219120" rtl="0" eaLnBrk="1" latinLnBrk="0" hangingPunct="1">
        <a:lnSpc>
          <a:spcPct val="100000"/>
        </a:lnSpc>
        <a:spcBef>
          <a:spcPts val="800"/>
        </a:spcBef>
        <a:buSzPct val="90000"/>
        <a:buFont typeface="Arial" pitchFamily="34" charset="0"/>
        <a:buNone/>
        <a:defRPr sz="3200" kern="1200" baseline="0">
          <a:solidFill>
            <a:schemeClr val="accent3">
              <a:lumMod val="50000"/>
            </a:schemeClr>
          </a:solidFill>
          <a:latin typeface="+mn-lt"/>
          <a:ea typeface="+mn-ea"/>
          <a:cs typeface="+mn-cs"/>
        </a:defRPr>
      </a:lvl3pPr>
      <a:lvl4pPr marL="840296" indent="0" algn="l" defTabSz="1219120" rtl="0" eaLnBrk="1" latinLnBrk="0" hangingPunct="1">
        <a:lnSpc>
          <a:spcPct val="100000"/>
        </a:lnSpc>
        <a:spcBef>
          <a:spcPts val="800"/>
        </a:spcBef>
        <a:buSzPct val="90000"/>
        <a:buFont typeface="Arial" pitchFamily="34" charset="0"/>
        <a:buNone/>
        <a:defRPr sz="2667" kern="1200" baseline="0">
          <a:solidFill>
            <a:schemeClr val="accent3">
              <a:lumMod val="50000"/>
            </a:schemeClr>
          </a:solidFill>
          <a:latin typeface="+mn-lt"/>
          <a:ea typeface="+mn-ea"/>
          <a:cs typeface="+mn-cs"/>
        </a:defRPr>
      </a:lvl4pPr>
      <a:lvl5pPr marL="1068889" indent="0" algn="l" defTabSz="1219120" rtl="0" eaLnBrk="1" latinLnBrk="0" hangingPunct="1">
        <a:lnSpc>
          <a:spcPct val="100000"/>
        </a:lnSpc>
        <a:spcBef>
          <a:spcPts val="800"/>
        </a:spcBef>
        <a:buSzPct val="90000"/>
        <a:buFont typeface="Arial" pitchFamily="34" charset="0"/>
        <a:buNone/>
        <a:defRPr sz="2400" kern="1200" baseline="0">
          <a:solidFill>
            <a:schemeClr val="accent3">
              <a:lumMod val="50000"/>
            </a:schemeClr>
          </a:solidFill>
          <a:latin typeface="+mn-lt"/>
          <a:ea typeface="+mn-ea"/>
          <a:cs typeface="+mn-cs"/>
        </a:defRPr>
      </a:lvl5pPr>
      <a:lvl6pPr marL="335258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142"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703"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264" indent="-304780" algn="l" defTabSz="121912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20" rtl="0" eaLnBrk="1" latinLnBrk="0" hangingPunct="1">
        <a:defRPr sz="2400" kern="1200">
          <a:solidFill>
            <a:schemeClr val="tx1"/>
          </a:solidFill>
          <a:latin typeface="+mn-lt"/>
          <a:ea typeface="+mn-ea"/>
          <a:cs typeface="+mn-cs"/>
        </a:defRPr>
      </a:lvl1pPr>
      <a:lvl2pPr marL="609561" algn="l" defTabSz="1219120" rtl="0" eaLnBrk="1" latinLnBrk="0" hangingPunct="1">
        <a:defRPr sz="2400" kern="1200">
          <a:solidFill>
            <a:schemeClr val="tx1"/>
          </a:solidFill>
          <a:latin typeface="+mn-lt"/>
          <a:ea typeface="+mn-ea"/>
          <a:cs typeface="+mn-cs"/>
        </a:defRPr>
      </a:lvl2pPr>
      <a:lvl3pPr marL="1219120" algn="l" defTabSz="1219120" rtl="0" eaLnBrk="1" latinLnBrk="0" hangingPunct="1">
        <a:defRPr sz="2400" kern="1200">
          <a:solidFill>
            <a:schemeClr val="tx1"/>
          </a:solidFill>
          <a:latin typeface="+mn-lt"/>
          <a:ea typeface="+mn-ea"/>
          <a:cs typeface="+mn-cs"/>
        </a:defRPr>
      </a:lvl3pPr>
      <a:lvl4pPr marL="1828681" algn="l" defTabSz="1219120" rtl="0" eaLnBrk="1" latinLnBrk="0" hangingPunct="1">
        <a:defRPr sz="2400" kern="1200">
          <a:solidFill>
            <a:schemeClr val="tx1"/>
          </a:solidFill>
          <a:latin typeface="+mn-lt"/>
          <a:ea typeface="+mn-ea"/>
          <a:cs typeface="+mn-cs"/>
        </a:defRPr>
      </a:lvl4pPr>
      <a:lvl5pPr marL="2438242" algn="l" defTabSz="1219120" rtl="0" eaLnBrk="1" latinLnBrk="0" hangingPunct="1">
        <a:defRPr sz="2400" kern="1200">
          <a:solidFill>
            <a:schemeClr val="tx1"/>
          </a:solidFill>
          <a:latin typeface="+mn-lt"/>
          <a:ea typeface="+mn-ea"/>
          <a:cs typeface="+mn-cs"/>
        </a:defRPr>
      </a:lvl5pPr>
      <a:lvl6pPr marL="3047802" algn="l" defTabSz="1219120" rtl="0" eaLnBrk="1" latinLnBrk="0" hangingPunct="1">
        <a:defRPr sz="2400" kern="1200">
          <a:solidFill>
            <a:schemeClr val="tx1"/>
          </a:solidFill>
          <a:latin typeface="+mn-lt"/>
          <a:ea typeface="+mn-ea"/>
          <a:cs typeface="+mn-cs"/>
        </a:defRPr>
      </a:lvl6pPr>
      <a:lvl7pPr marL="3657362" algn="l" defTabSz="1219120" rtl="0" eaLnBrk="1" latinLnBrk="0" hangingPunct="1">
        <a:defRPr sz="2400" kern="1200">
          <a:solidFill>
            <a:schemeClr val="tx1"/>
          </a:solidFill>
          <a:latin typeface="+mn-lt"/>
          <a:ea typeface="+mn-ea"/>
          <a:cs typeface="+mn-cs"/>
        </a:defRPr>
      </a:lvl7pPr>
      <a:lvl8pPr marL="4266923" algn="l" defTabSz="1219120" rtl="0" eaLnBrk="1" latinLnBrk="0" hangingPunct="1">
        <a:defRPr sz="2400" kern="1200">
          <a:solidFill>
            <a:schemeClr val="tx1"/>
          </a:solidFill>
          <a:latin typeface="+mn-lt"/>
          <a:ea typeface="+mn-ea"/>
          <a:cs typeface="+mn-cs"/>
        </a:defRPr>
      </a:lvl8pPr>
      <a:lvl9pPr marL="4876483" algn="l" defTabSz="1219120" rtl="0" eaLnBrk="1" latinLnBrk="0" hangingPunct="1">
        <a:defRPr sz="24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5120" userDrawn="1">
          <p15:clr>
            <a:srgbClr val="F26B43"/>
          </p15:clr>
        </p15:guide>
        <p15:guide id="2" orient="horz" pos="2880" userDrawn="1">
          <p15:clr>
            <a:srgbClr val="F26B43"/>
          </p15:clr>
        </p15:guide>
        <p15:guide id="3" orient="horz" pos="384" userDrawn="1">
          <p15:clr>
            <a:srgbClr val="F26B43"/>
          </p15:clr>
        </p15:guide>
        <p15:guide id="4" orient="horz" pos="5376" userDrawn="1">
          <p15:clr>
            <a:srgbClr val="F26B43"/>
          </p15:clr>
        </p15:guide>
        <p15:guide id="5" pos="427" userDrawn="1">
          <p15:clr>
            <a:srgbClr val="F26B43"/>
          </p15:clr>
        </p15:guide>
        <p15:guide id="6" pos="9813" userDrawn="1">
          <p15:clr>
            <a:srgbClr val="F26B43"/>
          </p15:clr>
        </p15:guide>
        <p15:guide id="7" orient="horz" pos="1152" userDrawn="1">
          <p15:clr>
            <a:srgbClr val="F26B43"/>
          </p15:clr>
        </p15:guide>
        <p15:guide id="8" orient="horz" pos="4768" userDrawn="1">
          <p15:clr>
            <a:srgbClr val="F26B43"/>
          </p15:clr>
        </p15:guide>
        <p15:guide id="9" orient="horz" pos="1536"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2.xml.rels><?xml version="1.0" encoding="UTF-8" standalone="yes"?>
<Relationships xmlns="http://schemas.openxmlformats.org/package/2006/relationships"><Relationship Id="rId3" Type="http://schemas.openxmlformats.org/officeDocument/2006/relationships/hyperlink" Target="https://aka.ms/devicelogin" TargetMode="External"/><Relationship Id="rId2" Type="http://schemas.openxmlformats.org/officeDocument/2006/relationships/notesSlide" Target="../notesSlides/notesSlide5.xml"/><Relationship Id="rId1" Type="http://schemas.openxmlformats.org/officeDocument/2006/relationships/slideLayout" Target="../slideLayouts/slideLayout25.xm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bwMode="auto"/>
        <p:txBody>
          <a:bodyPr/>
          <a:lstStyle/>
          <a:p>
            <a:r>
              <a:rPr lang="en-US" dirty="0"/>
              <a:t>Test Driven Development with </a:t>
            </a:r>
            <a:r>
              <a:rPr lang="en-US" dirty="0" err="1"/>
              <a:t>InSpec</a:t>
            </a:r>
            <a:r>
              <a:rPr lang="en-US" dirty="0"/>
              <a:t> on Azure</a:t>
            </a:r>
          </a:p>
        </p:txBody>
      </p:sp>
      <p:sp>
        <p:nvSpPr>
          <p:cNvPr id="3" name="Subtitle 2"/>
          <p:cNvSpPr>
            <a:spLocks noGrp="1"/>
          </p:cNvSpPr>
          <p:nvPr>
            <p:ph type="subTitle" idx="1"/>
          </p:nvPr>
        </p:nvSpPr>
        <p:spPr bwMode="auto">
          <a:xfrm>
            <a:off x="3013752" y="3943770"/>
            <a:ext cx="10972800" cy="554062"/>
          </a:xfrm>
        </p:spPr>
        <p:txBody>
          <a:bodyPr/>
          <a:lstStyle/>
          <a:p>
            <a:endParaRPr lang="en-US" dirty="0"/>
          </a:p>
        </p:txBody>
      </p:sp>
      <p:sp>
        <p:nvSpPr>
          <p:cNvPr id="7" name="Footer Placeholder 2"/>
          <p:cNvSpPr>
            <a:spLocks noGrp="1"/>
          </p:cNvSpPr>
          <p:nvPr>
            <p:ph type="ftr" sz="quarter" idx="10"/>
          </p:nvPr>
        </p:nvSpPr>
        <p:spPr>
          <a:xfrm>
            <a:off x="324400" y="8594297"/>
            <a:ext cx="5681953" cy="430887"/>
          </a:xfrm>
        </p:spPr>
        <p:txBody>
          <a:bodyPr/>
          <a:lstStyle/>
          <a:p>
            <a:pPr algn="l"/>
            <a:r>
              <a:rPr lang="en-US" sz="1600" dirty="0">
                <a:solidFill>
                  <a:srgbClr val="7D868C"/>
                </a:solidFill>
              </a:rPr>
              <a:t>©</a:t>
            </a:r>
            <a:r>
              <a:rPr lang="is-IS" sz="1600" dirty="0">
                <a:solidFill>
                  <a:srgbClr val="7D868C"/>
                </a:solidFill>
              </a:rPr>
              <a:t>2016</a:t>
            </a:r>
            <a:r>
              <a:rPr lang="en-US" sz="1600" dirty="0">
                <a:solidFill>
                  <a:srgbClr val="7D868C"/>
                </a:solidFill>
              </a:rPr>
              <a:t> Chef Software Inc.</a:t>
            </a:r>
          </a:p>
        </p:txBody>
      </p:sp>
      <p:sp>
        <p:nvSpPr>
          <p:cNvPr id="6" name="Footer Placeholder 2"/>
          <p:cNvSpPr>
            <a:spLocks noGrp="1"/>
          </p:cNvSpPr>
          <p:nvPr>
            <p:ph type="ftr" sz="quarter" idx="10"/>
          </p:nvPr>
        </p:nvSpPr>
        <p:spPr>
          <a:xfrm>
            <a:off x="6281086" y="8573333"/>
            <a:ext cx="3693831" cy="430887"/>
          </a:xfrm>
        </p:spPr>
        <p:txBody>
          <a:bodyPr/>
          <a:lstStyle/>
          <a:p>
            <a:pPr algn="ctr"/>
            <a:r>
              <a:rPr lang="en-US" sz="1600" dirty="0">
                <a:solidFill>
                  <a:srgbClr val="7D868C"/>
                </a:solidFill>
              </a:rPr>
              <a:t>Course v1.2.0</a:t>
            </a:r>
          </a:p>
        </p:txBody>
      </p:sp>
      <p:sp>
        <p:nvSpPr>
          <p:cNvPr id="4" name="TextBox 3"/>
          <p:cNvSpPr txBox="1"/>
          <p:nvPr/>
        </p:nvSpPr>
        <p:spPr bwMode="white">
          <a:xfrm>
            <a:off x="6793686" y="5053075"/>
            <a:ext cx="9892145" cy="3541222"/>
          </a:xfrm>
          <a:prstGeom prst="rect">
            <a:avLst/>
          </a:prstGeom>
        </p:spPr>
        <p:txBody>
          <a:bodyPr vert="horz" wrap="square" lIns="91440" tIns="91440" rIns="91440" bIns="91440" rtlCol="0">
            <a:normAutofit/>
          </a:bodyPr>
          <a:lstStyle/>
          <a:p>
            <a:endParaRPr lang="en-US" sz="8000" dirty="0"/>
          </a:p>
        </p:txBody>
      </p:sp>
    </p:spTree>
    <p:extLst>
      <p:ext uri="{BB962C8B-B14F-4D97-AF65-F5344CB8AC3E}">
        <p14:creationId xmlns:p14="http://schemas.microsoft.com/office/powerpoint/2010/main" val="7450062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ext Placeholder 2"/>
          <p:cNvSpPr>
            <a:spLocks noGrp="1"/>
          </p:cNvSpPr>
          <p:nvPr>
            <p:ph type="body" sz="quarter" idx="11"/>
          </p:nvPr>
        </p:nvSpPr>
        <p:spPr/>
        <p:txBody>
          <a:bodyPr/>
          <a:lstStyle/>
          <a:p>
            <a:r>
              <a:rPr lang="en-US" dirty="0"/>
              <a:t>&gt; chef gem install kitchen-</a:t>
            </a:r>
            <a:r>
              <a:rPr lang="en-US" dirty="0" err="1"/>
              <a:t>azurerm</a:t>
            </a:r>
            <a:endParaRPr lang="en-US" dirty="0"/>
          </a:p>
        </p:txBody>
      </p:sp>
      <p:sp>
        <p:nvSpPr>
          <p:cNvPr id="5" name="Title 4"/>
          <p:cNvSpPr>
            <a:spLocks noGrp="1"/>
          </p:cNvSpPr>
          <p:nvPr>
            <p:ph type="title"/>
          </p:nvPr>
        </p:nvSpPr>
        <p:spPr/>
        <p:txBody>
          <a:bodyPr/>
          <a:lstStyle/>
          <a:p>
            <a:r>
              <a:rPr lang="en-US" dirty="0"/>
              <a:t>Install kitchen-</a:t>
            </a:r>
            <a:r>
              <a:rPr lang="en-US" dirty="0" err="1"/>
              <a:t>azurerm</a:t>
            </a:r>
            <a:endParaRPr lang="en-US" dirty="0"/>
          </a:p>
        </p:txBody>
      </p:sp>
    </p:spTree>
    <p:extLst>
      <p:ext uri="{BB962C8B-B14F-4D97-AF65-F5344CB8AC3E}">
        <p14:creationId xmlns:p14="http://schemas.microsoft.com/office/powerpoint/2010/main" val="662291514"/>
      </p:ext>
    </p:extLst>
  </p:cSld>
  <p:clrMapOvr>
    <a:masterClrMapping/>
  </p:clrMapOvr>
  <p:transition spd="med">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dirty="0"/>
          </a:p>
        </p:txBody>
      </p:sp>
      <p:sp>
        <p:nvSpPr>
          <p:cNvPr id="3" name="Text Placeholder 2"/>
          <p:cNvSpPr>
            <a:spLocks noGrp="1"/>
          </p:cNvSpPr>
          <p:nvPr>
            <p:ph type="body" sz="quarter" idx="11"/>
          </p:nvPr>
        </p:nvSpPr>
        <p:spPr/>
        <p:txBody>
          <a:bodyPr/>
          <a:lstStyle/>
          <a:p>
            <a:r>
              <a:rPr lang="en-US" dirty="0" err="1"/>
              <a:t>az</a:t>
            </a:r>
            <a:r>
              <a:rPr lang="en-US" dirty="0"/>
              <a:t> login</a:t>
            </a:r>
          </a:p>
        </p:txBody>
      </p:sp>
      <p:sp>
        <p:nvSpPr>
          <p:cNvPr id="5" name="Title 4"/>
          <p:cNvSpPr>
            <a:spLocks noGrp="1"/>
          </p:cNvSpPr>
          <p:nvPr>
            <p:ph type="title"/>
          </p:nvPr>
        </p:nvSpPr>
        <p:spPr/>
        <p:txBody>
          <a:bodyPr/>
          <a:lstStyle/>
          <a:p>
            <a:r>
              <a:rPr lang="en-US" dirty="0"/>
              <a:t>Create Azure Service Account</a:t>
            </a:r>
          </a:p>
        </p:txBody>
      </p:sp>
    </p:spTree>
    <p:extLst>
      <p:ext uri="{BB962C8B-B14F-4D97-AF65-F5344CB8AC3E}">
        <p14:creationId xmlns:p14="http://schemas.microsoft.com/office/powerpoint/2010/main" val="1355969722"/>
      </p:ext>
    </p:extLst>
  </p:cSld>
  <p:clrMapOvr>
    <a:masterClrMapping/>
  </p:clrMapOvr>
  <p:transition spd="med">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Create Azure Service Account</a:t>
            </a:r>
          </a:p>
        </p:txBody>
      </p:sp>
      <p:sp>
        <p:nvSpPr>
          <p:cNvPr id="3" name="Footer Placeholder 2"/>
          <p:cNvSpPr>
            <a:spLocks noGrp="1"/>
          </p:cNvSpPr>
          <p:nvPr>
            <p:ph type="ftr" sz="quarter" idx="10"/>
          </p:nvPr>
        </p:nvSpPr>
        <p:spPr>
          <a:xfrm>
            <a:off x="324400" y="8579607"/>
            <a:ext cx="5681953" cy="507556"/>
          </a:xfrm>
        </p:spPr>
        <p:txBody>
          <a:bodyPr/>
          <a:lstStyle/>
          <a:p>
            <a:pPr algn="l"/>
            <a:r>
              <a:rPr lang="en-US" dirty="0"/>
              <a:t>©</a:t>
            </a:r>
            <a:r>
              <a:rPr lang="is-IS" dirty="0"/>
              <a:t>2016</a:t>
            </a:r>
            <a:r>
              <a:rPr lang="en-US" dirty="0"/>
              <a:t> Chef Software Inc.</a:t>
            </a:r>
          </a:p>
        </p:txBody>
      </p:sp>
      <p:sp>
        <p:nvSpPr>
          <p:cNvPr id="4" name="Slide Number Placeholder 3"/>
          <p:cNvSpPr>
            <a:spLocks noGrp="1"/>
          </p:cNvSpPr>
          <p:nvPr>
            <p:ph type="sldNum" sz="quarter" idx="11"/>
          </p:nvPr>
        </p:nvSpPr>
        <p:spPr>
          <a:xfrm>
            <a:off x="6299200" y="8579662"/>
            <a:ext cx="3657600" cy="486833"/>
          </a:xfrm>
        </p:spPr>
        <p:txBody>
          <a:bodyPr/>
          <a:lstStyle/>
          <a:p>
            <a:pPr algn="ctr"/>
            <a:fld id="{D3C6E21F-9381-4880-84FB-1E73165A9E9D}" type="slidenum">
              <a:rPr lang="en-US" smtClean="0"/>
              <a:pPr algn="ctr"/>
              <a:t>12</a:t>
            </a:fld>
            <a:endParaRPr lang="en-US" dirty="0"/>
          </a:p>
        </p:txBody>
      </p:sp>
      <p:sp>
        <p:nvSpPr>
          <p:cNvPr id="5" name="Text Placeholder 2"/>
          <p:cNvSpPr txBox="1">
            <a:spLocks/>
          </p:cNvSpPr>
          <p:nvPr/>
        </p:nvSpPr>
        <p:spPr bwMode="white">
          <a:xfrm>
            <a:off x="609600" y="1272989"/>
            <a:ext cx="6230112" cy="701040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endParaRPr lang="en-US" sz="3733" b="1" dirty="0"/>
          </a:p>
          <a:p>
            <a:r>
              <a:rPr lang="en-US" sz="3733" b="1" dirty="0"/>
              <a:t>Steps</a:t>
            </a:r>
            <a:br>
              <a:rPr lang="en-US" sz="3733" b="1" dirty="0"/>
            </a:br>
            <a:endParaRPr lang="en-US" sz="2667" dirty="0"/>
          </a:p>
          <a:p>
            <a:pPr marL="609585" indent="-609585">
              <a:buFont typeface="+mj-lt"/>
              <a:buAutoNum type="arabicPeriod"/>
            </a:pPr>
            <a:r>
              <a:rPr lang="en-US" sz="2667" dirty="0"/>
              <a:t>Go to </a:t>
            </a:r>
            <a:r>
              <a:rPr lang="en-US" sz="2667" dirty="0">
                <a:hlinkClick r:id="rId3"/>
              </a:rPr>
              <a:t>https://aka.ms/devicelogin </a:t>
            </a:r>
            <a:endParaRPr lang="en-US" sz="2667" dirty="0"/>
          </a:p>
          <a:p>
            <a:pPr marL="609585" indent="-609585">
              <a:buFont typeface="+mj-lt"/>
              <a:buAutoNum type="arabicPeriod"/>
            </a:pPr>
            <a:r>
              <a:rPr lang="en-US" sz="2667" dirty="0"/>
              <a:t>Enter Code</a:t>
            </a:r>
          </a:p>
          <a:p>
            <a:pPr marL="609585" indent="-609585">
              <a:buFont typeface="+mj-lt"/>
              <a:buAutoNum type="arabicPeriod"/>
            </a:pPr>
            <a:r>
              <a:rPr lang="en-US" sz="2667" dirty="0"/>
              <a:t>Click Continue</a:t>
            </a:r>
          </a:p>
          <a:p>
            <a:pPr marL="609585" indent="-609585">
              <a:buFont typeface="+mj-lt"/>
              <a:buAutoNum type="arabicPeriod"/>
            </a:pPr>
            <a:r>
              <a:rPr lang="en-US" sz="2667" dirty="0"/>
              <a:t>Login to Azure</a:t>
            </a:r>
          </a:p>
          <a:p>
            <a:pPr marL="609585" indent="-609585">
              <a:buFont typeface="+mj-lt"/>
              <a:buAutoNum type="arabicPeriod"/>
            </a:pPr>
            <a:r>
              <a:rPr lang="en-US" sz="2667" dirty="0"/>
              <a:t>Close Browser Window</a:t>
            </a:r>
            <a:endParaRPr lang="en-US" sz="4267" dirty="0"/>
          </a:p>
          <a:p>
            <a:endParaRPr lang="en-US" sz="4267"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35816" y="1551213"/>
            <a:ext cx="8311497" cy="6302830"/>
          </a:xfrm>
          <a:prstGeom prst="rect">
            <a:avLst/>
          </a:prstGeom>
        </p:spPr>
      </p:pic>
    </p:spTree>
    <p:extLst>
      <p:ext uri="{BB962C8B-B14F-4D97-AF65-F5344CB8AC3E}">
        <p14:creationId xmlns:p14="http://schemas.microsoft.com/office/powerpoint/2010/main" val="1058153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315963"/>
            <a:ext cx="14423693" cy="5580480"/>
          </a:xfrm>
        </p:spPr>
        <p:txBody>
          <a:bodyPr/>
          <a:lstStyle/>
          <a:p>
            <a:r>
              <a:rPr lang="en-US" dirty="0"/>
              <a:t>{  </a:t>
            </a:r>
          </a:p>
          <a:p>
            <a:r>
              <a:rPr lang="en-US" dirty="0"/>
              <a:t>  "</a:t>
            </a:r>
            <a:r>
              <a:rPr lang="en-US" dirty="0" err="1"/>
              <a:t>appId</a:t>
            </a:r>
            <a:r>
              <a:rPr lang="en-US" dirty="0"/>
              <a:t>": ”GUID",  </a:t>
            </a:r>
          </a:p>
          <a:p>
            <a:r>
              <a:rPr lang="en-US" dirty="0"/>
              <a:t>  "</a:t>
            </a:r>
            <a:r>
              <a:rPr lang="en-US" dirty="0" err="1"/>
              <a:t>displayName</a:t>
            </a:r>
            <a:r>
              <a:rPr lang="en-US" dirty="0"/>
              <a:t>": "</a:t>
            </a:r>
            <a:r>
              <a:rPr lang="en-US" dirty="0" err="1"/>
              <a:t>testkitchen</a:t>
            </a:r>
            <a:r>
              <a:rPr lang="en-US" dirty="0"/>
              <a:t>",  </a:t>
            </a:r>
          </a:p>
          <a:p>
            <a:r>
              <a:rPr lang="en-US" dirty="0"/>
              <a:t>  "name": "http://</a:t>
            </a:r>
            <a:r>
              <a:rPr lang="en-US" dirty="0" err="1"/>
              <a:t>testkitchen</a:t>
            </a:r>
            <a:r>
              <a:rPr lang="en-US" dirty="0"/>
              <a:t>",  </a:t>
            </a:r>
          </a:p>
          <a:p>
            <a:r>
              <a:rPr lang="en-US" dirty="0"/>
              <a:t>  "password": ”&lt;pass&gt;",  </a:t>
            </a:r>
          </a:p>
          <a:p>
            <a:r>
              <a:rPr lang="en-US" dirty="0"/>
              <a:t>  "tenant": ”GUID”</a:t>
            </a:r>
          </a:p>
          <a:p>
            <a:r>
              <a:rPr lang="en-US" dirty="0"/>
              <a:t>}</a:t>
            </a:r>
          </a:p>
        </p:txBody>
      </p:sp>
      <p:sp>
        <p:nvSpPr>
          <p:cNvPr id="3" name="Text Placeholder 2"/>
          <p:cNvSpPr>
            <a:spLocks noGrp="1"/>
          </p:cNvSpPr>
          <p:nvPr>
            <p:ph type="body" sz="quarter" idx="11"/>
          </p:nvPr>
        </p:nvSpPr>
        <p:spPr/>
        <p:txBody>
          <a:bodyPr/>
          <a:lstStyle/>
          <a:p>
            <a:r>
              <a:rPr lang="en-US" dirty="0"/>
              <a:t>&gt; </a:t>
            </a:r>
            <a:r>
              <a:rPr lang="en-US" dirty="0" err="1"/>
              <a:t>az</a:t>
            </a:r>
            <a:r>
              <a:rPr lang="en-US" dirty="0"/>
              <a:t> ad </a:t>
            </a:r>
            <a:r>
              <a:rPr lang="en-US" dirty="0" err="1"/>
              <a:t>sp</a:t>
            </a:r>
            <a:r>
              <a:rPr lang="en-US" dirty="0"/>
              <a:t> create-for-</a:t>
            </a:r>
            <a:r>
              <a:rPr lang="en-US" dirty="0" err="1"/>
              <a:t>rbac</a:t>
            </a:r>
            <a:r>
              <a:rPr lang="en-US" dirty="0"/>
              <a:t> --name </a:t>
            </a:r>
            <a:r>
              <a:rPr lang="en-US" dirty="0" err="1"/>
              <a:t>testkitchen</a:t>
            </a:r>
            <a:r>
              <a:rPr lang="en-US" dirty="0"/>
              <a:t> --password ”&lt;pass&gt;"</a:t>
            </a:r>
          </a:p>
        </p:txBody>
      </p:sp>
      <p:sp>
        <p:nvSpPr>
          <p:cNvPr id="5" name="Title 4"/>
          <p:cNvSpPr>
            <a:spLocks noGrp="1"/>
          </p:cNvSpPr>
          <p:nvPr>
            <p:ph type="title"/>
          </p:nvPr>
        </p:nvSpPr>
        <p:spPr/>
        <p:txBody>
          <a:bodyPr/>
          <a:lstStyle/>
          <a:p>
            <a:r>
              <a:rPr lang="en-US" dirty="0"/>
              <a:t>Create Azure Service Account</a:t>
            </a:r>
          </a:p>
        </p:txBody>
      </p:sp>
    </p:spTree>
    <p:extLst>
      <p:ext uri="{BB962C8B-B14F-4D97-AF65-F5344CB8AC3E}">
        <p14:creationId xmlns:p14="http://schemas.microsoft.com/office/powerpoint/2010/main" val="259740260"/>
      </p:ext>
    </p:extLst>
  </p:cSld>
  <p:clrMapOvr>
    <a:masterClrMapping/>
  </p:clrMapOvr>
  <p:transition spd="med">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Create Azure Service Account</a:t>
            </a:r>
          </a:p>
        </p:txBody>
      </p:sp>
      <p:sp>
        <p:nvSpPr>
          <p:cNvPr id="3" name="Content Placeholder 2"/>
          <p:cNvSpPr>
            <a:spLocks noGrp="1"/>
          </p:cNvSpPr>
          <p:nvPr>
            <p:ph sz="quarter" idx="10"/>
          </p:nvPr>
        </p:nvSpPr>
        <p:spPr/>
        <p:txBody>
          <a:bodyPr/>
          <a:lstStyle/>
          <a:p>
            <a:r>
              <a:rPr lang="en-US" dirty="0"/>
              <a:t>[abcd1234-YOUR-SUBSCRIPTION-ID-HERE-abcdef123456] </a:t>
            </a:r>
          </a:p>
          <a:p>
            <a:r>
              <a:rPr lang="en-US" dirty="0" err="1"/>
              <a:t>client_id</a:t>
            </a:r>
            <a:r>
              <a:rPr lang="en-US" dirty="0"/>
              <a:t> = "48b9bba3-YOUR-GUID-HERE-90f0b68ce8ba" </a:t>
            </a:r>
          </a:p>
          <a:p>
            <a:r>
              <a:rPr lang="en-US" dirty="0" err="1"/>
              <a:t>client_secret</a:t>
            </a:r>
            <a:r>
              <a:rPr lang="en-US" dirty="0"/>
              <a:t> = "your-client-secret-here" </a:t>
            </a:r>
          </a:p>
          <a:p>
            <a:r>
              <a:rPr lang="en-US" dirty="0" err="1"/>
              <a:t>tenant_id</a:t>
            </a:r>
            <a:r>
              <a:rPr lang="en-US" dirty="0"/>
              <a:t> = "9c117323-YOUR-GUID-HERE-9ee430723ba3"</a:t>
            </a:r>
          </a:p>
        </p:txBody>
      </p:sp>
      <p:sp>
        <p:nvSpPr>
          <p:cNvPr id="4" name="Text Placeholder 3"/>
          <p:cNvSpPr>
            <a:spLocks noGrp="1"/>
          </p:cNvSpPr>
          <p:nvPr>
            <p:ph type="body" sz="quarter" idx="11"/>
          </p:nvPr>
        </p:nvSpPr>
        <p:spPr/>
        <p:txBody>
          <a:bodyPr/>
          <a:lstStyle/>
          <a:p>
            <a:r>
              <a:rPr lang="en-US" dirty="0"/>
              <a:t>~/.azure/credentials</a:t>
            </a:r>
          </a:p>
        </p:txBody>
      </p:sp>
    </p:spTree>
    <p:extLst>
      <p:ext uri="{BB962C8B-B14F-4D97-AF65-F5344CB8AC3E}">
        <p14:creationId xmlns:p14="http://schemas.microsoft.com/office/powerpoint/2010/main" val="1897473582"/>
      </p:ext>
    </p:extLst>
  </p:cSld>
  <p:clrMapOvr>
    <a:masterClrMapping/>
  </p:clrMapOvr>
  <p:transition spd="med">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Test Kitchen</a:t>
            </a:r>
          </a:p>
        </p:txBody>
      </p:sp>
      <p:sp>
        <p:nvSpPr>
          <p:cNvPr id="3" name="Content Placeholder 2"/>
          <p:cNvSpPr>
            <a:spLocks noGrp="1"/>
          </p:cNvSpPr>
          <p:nvPr>
            <p:ph sz="quarter" idx="10"/>
          </p:nvPr>
        </p:nvSpPr>
        <p:spPr/>
        <p:txBody>
          <a:bodyPr/>
          <a:lstStyle/>
          <a:p>
            <a:endParaRPr lang="en-US" dirty="0"/>
          </a:p>
          <a:p>
            <a:endParaRPr lang="en-US" dirty="0"/>
          </a:p>
          <a:p>
            <a:r>
              <a:rPr lang="en-US" dirty="0"/>
              <a:t>     Content:  https://</a:t>
            </a:r>
            <a:r>
              <a:rPr lang="en-US" dirty="0" err="1"/>
              <a:t>tinyurl.com</a:t>
            </a:r>
            <a:r>
              <a:rPr lang="en-US" dirty="0"/>
              <a:t>/</a:t>
            </a:r>
            <a:r>
              <a:rPr lang="en-US" dirty="0" err="1"/>
              <a:t>kitchenyml</a:t>
            </a:r>
            <a:endParaRPr lang="en-US" dirty="0"/>
          </a:p>
        </p:txBody>
      </p:sp>
      <p:sp>
        <p:nvSpPr>
          <p:cNvPr id="4" name="Text Placeholder 3"/>
          <p:cNvSpPr>
            <a:spLocks noGrp="1"/>
          </p:cNvSpPr>
          <p:nvPr>
            <p:ph type="body" sz="quarter" idx="11"/>
          </p:nvPr>
        </p:nvSpPr>
        <p:spPr/>
        <p:txBody>
          <a:bodyPr/>
          <a:lstStyle/>
          <a:p>
            <a:r>
              <a:rPr lang="en-US" dirty="0"/>
              <a:t>~/webserver/.</a:t>
            </a:r>
            <a:r>
              <a:rPr lang="en-US" dirty="0" err="1"/>
              <a:t>kitchen.yml</a:t>
            </a:r>
            <a:endParaRPr lang="en-US" dirty="0"/>
          </a:p>
        </p:txBody>
      </p:sp>
    </p:spTree>
    <p:extLst>
      <p:ext uri="{BB962C8B-B14F-4D97-AF65-F5344CB8AC3E}">
        <p14:creationId xmlns:p14="http://schemas.microsoft.com/office/powerpoint/2010/main" val="2002525779"/>
      </p:ext>
    </p:extLst>
  </p:cSld>
  <p:clrMapOvr>
    <a:masterClrMapping/>
  </p:clrMapOvr>
  <p:transition spd="med">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2000" dirty="0"/>
              <a:t>Instance           Driver   </a:t>
            </a:r>
            <a:r>
              <a:rPr lang="en-US" sz="2000" dirty="0" err="1"/>
              <a:t>Provisioner</a:t>
            </a:r>
            <a:r>
              <a:rPr lang="en-US" sz="2000" dirty="0"/>
              <a:t>  Verifier  Transport  Last Action    Last Error</a:t>
            </a:r>
          </a:p>
          <a:p>
            <a:r>
              <a:rPr lang="en-US" sz="2000" dirty="0"/>
              <a:t>default-centos-72  </a:t>
            </a:r>
            <a:r>
              <a:rPr lang="en-US" sz="2000" dirty="0" err="1"/>
              <a:t>Azurerm</a:t>
            </a:r>
            <a:r>
              <a:rPr lang="en-US" sz="2000" dirty="0"/>
              <a:t>  </a:t>
            </a:r>
            <a:r>
              <a:rPr lang="en-US" sz="2000" dirty="0" err="1"/>
              <a:t>ChefZero</a:t>
            </a:r>
            <a:r>
              <a:rPr lang="en-US" sz="2000" dirty="0"/>
              <a:t>     </a:t>
            </a:r>
            <a:r>
              <a:rPr lang="en-US" sz="2000" dirty="0" err="1"/>
              <a:t>Inspec</a:t>
            </a:r>
            <a:r>
              <a:rPr lang="en-US" sz="2000" dirty="0"/>
              <a:t>    </a:t>
            </a:r>
            <a:r>
              <a:rPr lang="en-US" sz="2000" dirty="0" err="1"/>
              <a:t>Ssh</a:t>
            </a:r>
            <a:r>
              <a:rPr lang="en-US" sz="2000" dirty="0"/>
              <a:t>        &lt;Not Created&gt;  &lt;None&gt;</a:t>
            </a:r>
          </a:p>
        </p:txBody>
      </p:sp>
      <p:sp>
        <p:nvSpPr>
          <p:cNvPr id="3" name="Text Placeholder 2"/>
          <p:cNvSpPr>
            <a:spLocks noGrp="1"/>
          </p:cNvSpPr>
          <p:nvPr>
            <p:ph type="body" sz="quarter" idx="11"/>
          </p:nvPr>
        </p:nvSpPr>
        <p:spPr/>
        <p:txBody>
          <a:bodyPr/>
          <a:lstStyle/>
          <a:p>
            <a:r>
              <a:rPr lang="en-US" dirty="0"/>
              <a:t>&gt; kitchen list</a:t>
            </a:r>
          </a:p>
        </p:txBody>
      </p:sp>
      <p:sp>
        <p:nvSpPr>
          <p:cNvPr id="5" name="Title 4"/>
          <p:cNvSpPr>
            <a:spLocks noGrp="1"/>
          </p:cNvSpPr>
          <p:nvPr>
            <p:ph type="title"/>
          </p:nvPr>
        </p:nvSpPr>
        <p:spPr/>
        <p:txBody>
          <a:bodyPr/>
          <a:lstStyle/>
          <a:p>
            <a:r>
              <a:rPr lang="en-US" dirty="0"/>
              <a:t>Configure Test Kitchen</a:t>
            </a:r>
          </a:p>
        </p:txBody>
      </p:sp>
    </p:spTree>
    <p:extLst>
      <p:ext uri="{BB962C8B-B14F-4D97-AF65-F5344CB8AC3E}">
        <p14:creationId xmlns:p14="http://schemas.microsoft.com/office/powerpoint/2010/main" val="329664721"/>
      </p:ext>
    </p:extLst>
  </p:cSld>
  <p:clrMapOvr>
    <a:masterClrMapping/>
  </p:clrMapOvr>
  <p:transition spd="med">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Test Kitchen</a:t>
            </a:r>
          </a:p>
        </p:txBody>
      </p:sp>
      <p:sp>
        <p:nvSpPr>
          <p:cNvPr id="3" name="Content Placeholder 2"/>
          <p:cNvSpPr>
            <a:spLocks noGrp="1"/>
          </p:cNvSpPr>
          <p:nvPr>
            <p:ph sz="quarter" idx="10"/>
          </p:nvPr>
        </p:nvSpPr>
        <p:spPr/>
        <p:txBody>
          <a:bodyPr>
            <a:normAutofit/>
          </a:bodyPr>
          <a:lstStyle/>
          <a:p>
            <a:r>
              <a:rPr lang="en-US" sz="2000" dirty="0"/>
              <a:t>name 'webserver’</a:t>
            </a:r>
          </a:p>
          <a:p>
            <a:r>
              <a:rPr lang="en-US" sz="2000" dirty="0"/>
              <a:t>maintainer 'The Authors’</a:t>
            </a:r>
          </a:p>
          <a:p>
            <a:r>
              <a:rPr lang="en-US" sz="2000" dirty="0" err="1"/>
              <a:t>maintainer_email</a:t>
            </a:r>
            <a:r>
              <a:rPr lang="en-US" sz="2000" dirty="0"/>
              <a:t> '</a:t>
            </a:r>
            <a:r>
              <a:rPr lang="en-US" sz="2000" dirty="0" err="1"/>
              <a:t>you@example.com</a:t>
            </a:r>
            <a:r>
              <a:rPr lang="en-US" sz="2000" dirty="0"/>
              <a:t>’</a:t>
            </a:r>
          </a:p>
          <a:p>
            <a:r>
              <a:rPr lang="en-US" sz="2000" dirty="0"/>
              <a:t>license '</a:t>
            </a:r>
            <a:r>
              <a:rPr lang="en-US" sz="2000" dirty="0" err="1"/>
              <a:t>all_rights</a:t>
            </a:r>
            <a:r>
              <a:rPr lang="en-US" sz="2000" dirty="0"/>
              <a:t>’</a:t>
            </a:r>
          </a:p>
          <a:p>
            <a:r>
              <a:rPr lang="en-US" sz="2000" dirty="0"/>
              <a:t>description 'Installs/Configures webserver’</a:t>
            </a:r>
          </a:p>
          <a:p>
            <a:r>
              <a:rPr lang="en-US" sz="2000" dirty="0" err="1"/>
              <a:t>long_description</a:t>
            </a:r>
            <a:r>
              <a:rPr lang="en-US" sz="2000" dirty="0"/>
              <a:t> 'Installs/Configures webserver’</a:t>
            </a:r>
          </a:p>
          <a:p>
            <a:r>
              <a:rPr lang="en-US" sz="2000" dirty="0"/>
              <a:t>version '0.1.0’</a:t>
            </a:r>
          </a:p>
          <a:p>
            <a:endParaRPr lang="en-US" sz="2000" dirty="0"/>
          </a:p>
          <a:p>
            <a:r>
              <a:rPr lang="en-US" sz="2000" dirty="0"/>
              <a:t>depends 'line'</a:t>
            </a:r>
          </a:p>
        </p:txBody>
      </p:sp>
      <p:sp>
        <p:nvSpPr>
          <p:cNvPr id="4" name="Text Placeholder 3"/>
          <p:cNvSpPr>
            <a:spLocks noGrp="1"/>
          </p:cNvSpPr>
          <p:nvPr>
            <p:ph type="body" sz="quarter" idx="11"/>
          </p:nvPr>
        </p:nvSpPr>
        <p:spPr/>
        <p:txBody>
          <a:bodyPr/>
          <a:lstStyle/>
          <a:p>
            <a:r>
              <a:rPr lang="en-US" dirty="0"/>
              <a:t>~/webserver/</a:t>
            </a:r>
            <a:r>
              <a:rPr lang="en-US" dirty="0" err="1"/>
              <a:t>metadata.rb</a:t>
            </a:r>
            <a:endParaRPr lang="en-US" dirty="0"/>
          </a:p>
        </p:txBody>
      </p:sp>
      <p:sp>
        <p:nvSpPr>
          <p:cNvPr id="6" name="Text Placeholder 5"/>
          <p:cNvSpPr>
            <a:spLocks noGrp="1"/>
          </p:cNvSpPr>
          <p:nvPr>
            <p:ph type="body" sz="quarter" idx="13"/>
          </p:nvPr>
        </p:nvSpPr>
        <p:spPr>
          <a:xfrm>
            <a:off x="1139359" y="5348769"/>
            <a:ext cx="14404273" cy="464204"/>
          </a:xfrm>
        </p:spPr>
        <p:txBody>
          <a:bodyPr/>
          <a:lstStyle/>
          <a:p>
            <a:endParaRPr lang="en-US"/>
          </a:p>
        </p:txBody>
      </p:sp>
    </p:spTree>
    <p:extLst>
      <p:ext uri="{BB962C8B-B14F-4D97-AF65-F5344CB8AC3E}">
        <p14:creationId xmlns:p14="http://schemas.microsoft.com/office/powerpoint/2010/main" val="1121249314"/>
      </p:ext>
    </p:extLst>
  </p:cSld>
  <p:clrMapOvr>
    <a:masterClrMapping/>
  </p:clrMapOvr>
  <p:transition spd="med">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Configure Test Kitchen</a:t>
            </a:r>
          </a:p>
        </p:txBody>
      </p:sp>
      <p:sp>
        <p:nvSpPr>
          <p:cNvPr id="3" name="Content Placeholder 2"/>
          <p:cNvSpPr>
            <a:spLocks noGrp="1"/>
          </p:cNvSpPr>
          <p:nvPr>
            <p:ph sz="quarter" idx="10"/>
          </p:nvPr>
        </p:nvSpPr>
        <p:spPr/>
        <p:txBody>
          <a:bodyPr/>
          <a:lstStyle/>
          <a:p>
            <a:r>
              <a:rPr lang="en-US" dirty="0" err="1"/>
              <a:t>delete_lines</a:t>
            </a:r>
            <a:r>
              <a:rPr lang="en-US" dirty="0"/>
              <a:t> 'remove </a:t>
            </a:r>
            <a:r>
              <a:rPr lang="en-US" dirty="0" err="1"/>
              <a:t>requiretty</a:t>
            </a:r>
            <a:r>
              <a:rPr lang="en-US" dirty="0"/>
              <a:t> from </a:t>
            </a:r>
            <a:r>
              <a:rPr lang="en-US" dirty="0" err="1"/>
              <a:t>sudoers</a:t>
            </a:r>
            <a:r>
              <a:rPr lang="en-US" dirty="0"/>
              <a:t>' do</a:t>
            </a:r>
          </a:p>
          <a:p>
            <a:r>
              <a:rPr lang="en-US" dirty="0"/>
              <a:t>  path '/</a:t>
            </a:r>
            <a:r>
              <a:rPr lang="en-US" dirty="0" err="1"/>
              <a:t>etc</a:t>
            </a:r>
            <a:r>
              <a:rPr lang="en-US" dirty="0"/>
              <a:t>/</a:t>
            </a:r>
            <a:r>
              <a:rPr lang="en-US" dirty="0" err="1"/>
              <a:t>sudoers</a:t>
            </a:r>
            <a:r>
              <a:rPr lang="en-US" dirty="0"/>
              <a:t>’</a:t>
            </a:r>
          </a:p>
          <a:p>
            <a:r>
              <a:rPr lang="en-US" dirty="0"/>
              <a:t>  pattern '^.*</a:t>
            </a:r>
            <a:r>
              <a:rPr lang="en-US" dirty="0" err="1"/>
              <a:t>requiretty</a:t>
            </a:r>
            <a:r>
              <a:rPr lang="en-US" dirty="0"/>
              <a: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lstStyle/>
          <a:p>
            <a:r>
              <a:rPr lang="en-US" dirty="0"/>
              <a:t>~/webserver/recipes/</a:t>
            </a:r>
            <a:r>
              <a:rPr lang="en-US" dirty="0" err="1"/>
              <a:t>fixsudo.rb</a:t>
            </a:r>
            <a:endParaRPr lang="en-US" dirty="0"/>
          </a:p>
        </p:txBody>
      </p:sp>
      <p:sp>
        <p:nvSpPr>
          <p:cNvPr id="7" name="TextBox 6"/>
          <p:cNvSpPr txBox="1"/>
          <p:nvPr/>
        </p:nvSpPr>
        <p:spPr bwMode="white">
          <a:xfrm>
            <a:off x="5061857" y="5927271"/>
            <a:ext cx="5943600" cy="3118758"/>
          </a:xfrm>
          <a:prstGeom prst="rect">
            <a:avLst/>
          </a:prstGeom>
        </p:spPr>
        <p:txBody>
          <a:bodyPr vert="horz" wrap="none" lIns="91440" tIns="91440" rIns="91440" bIns="91440" rtlCol="0">
            <a:normAutofit/>
          </a:bodyPr>
          <a:lstStyle/>
          <a:p>
            <a:endParaRPr lang="en-US" dirty="0"/>
          </a:p>
        </p:txBody>
      </p:sp>
      <p:sp>
        <p:nvSpPr>
          <p:cNvPr id="8" name="TextBox 7"/>
          <p:cNvSpPr txBox="1"/>
          <p:nvPr/>
        </p:nvSpPr>
        <p:spPr bwMode="white">
          <a:xfrm>
            <a:off x="5665051" y="5089552"/>
            <a:ext cx="9281159" cy="1458817"/>
          </a:xfrm>
          <a:prstGeom prst="rect">
            <a:avLst/>
          </a:prstGeom>
          <a:solidFill>
            <a:srgbClr val="FFFF00"/>
          </a:solidFill>
          <a:ln w="15875">
            <a:solidFill>
              <a:schemeClr val="tx1"/>
            </a:solidFill>
          </a:ln>
        </p:spPr>
        <p:txBody>
          <a:bodyPr vert="horz" wrap="square" lIns="91440" tIns="91440" rIns="91440" bIns="91440" rtlCol="0">
            <a:normAutofit/>
          </a:bodyPr>
          <a:lstStyle/>
          <a:p>
            <a:r>
              <a:rPr lang="en-US" sz="5400" dirty="0"/>
              <a:t>http://</a:t>
            </a:r>
            <a:r>
              <a:rPr lang="en-US" sz="5400" dirty="0" err="1"/>
              <a:t>tinyurl.com</a:t>
            </a:r>
            <a:r>
              <a:rPr lang="en-US" sz="5400" dirty="0"/>
              <a:t>/</a:t>
            </a:r>
            <a:r>
              <a:rPr lang="en-US" sz="5400" dirty="0" err="1"/>
              <a:t>chefsudofix</a:t>
            </a:r>
            <a:endParaRPr lang="en-US" sz="5400" dirty="0"/>
          </a:p>
        </p:txBody>
      </p:sp>
    </p:spTree>
    <p:extLst>
      <p:ext uri="{BB962C8B-B14F-4D97-AF65-F5344CB8AC3E}">
        <p14:creationId xmlns:p14="http://schemas.microsoft.com/office/powerpoint/2010/main" val="2046085688"/>
      </p:ext>
    </p:extLst>
  </p:cSld>
  <p:clrMapOvr>
    <a:masterClrMapping/>
  </p:clrMapOvr>
  <p:transition spd="med">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 System Package</a:t>
            </a:r>
          </a:p>
          <a:p>
            <a:r>
              <a:rPr lang="en-US" dirty="0"/>
              <a:t>     ∅  </a:t>
            </a:r>
            <a:r>
              <a:rPr lang="en-US" dirty="0" err="1"/>
              <a:t>httpd</a:t>
            </a:r>
            <a:r>
              <a:rPr lang="en-US" dirty="0"/>
              <a:t> should be installed</a:t>
            </a:r>
          </a:p>
          <a:p>
            <a:r>
              <a:rPr lang="en-US" dirty="0"/>
              <a:t>     expected that `System Package </a:t>
            </a:r>
            <a:r>
              <a:rPr lang="en-US" dirty="0" err="1"/>
              <a:t>httpd</a:t>
            </a:r>
            <a:r>
              <a:rPr lang="en-US" dirty="0"/>
              <a:t>` is installed</a:t>
            </a:r>
          </a:p>
          <a:p>
            <a:r>
              <a:rPr lang="en-US" dirty="0"/>
              <a:t>Test Summary: 0 successful, 1 failures, 0 skipped</a:t>
            </a:r>
          </a:p>
        </p:txBody>
      </p:sp>
      <p:sp>
        <p:nvSpPr>
          <p:cNvPr id="3" name="Text Placeholder 2"/>
          <p:cNvSpPr>
            <a:spLocks noGrp="1"/>
          </p:cNvSpPr>
          <p:nvPr>
            <p:ph type="body" sz="quarter" idx="11"/>
          </p:nvPr>
        </p:nvSpPr>
        <p:spPr/>
        <p:txBody>
          <a:bodyPr/>
          <a:lstStyle/>
          <a:p>
            <a:r>
              <a:rPr lang="en-US" dirty="0"/>
              <a:t>&gt; kitchen verify</a:t>
            </a:r>
          </a:p>
        </p:txBody>
      </p:sp>
      <p:sp>
        <p:nvSpPr>
          <p:cNvPr id="5" name="Title 4"/>
          <p:cNvSpPr>
            <a:spLocks noGrp="1"/>
          </p:cNvSpPr>
          <p:nvPr>
            <p:ph type="title"/>
          </p:nvPr>
        </p:nvSpPr>
        <p:spPr/>
        <p:txBody>
          <a:bodyPr/>
          <a:lstStyle/>
          <a:p>
            <a:r>
              <a:rPr lang="en-US" dirty="0"/>
              <a:t>Run tests and see them fail</a:t>
            </a:r>
          </a:p>
        </p:txBody>
      </p:sp>
    </p:spTree>
    <p:extLst>
      <p:ext uri="{BB962C8B-B14F-4D97-AF65-F5344CB8AC3E}">
        <p14:creationId xmlns:p14="http://schemas.microsoft.com/office/powerpoint/2010/main" val="1060425800"/>
      </p:ext>
    </p:extLst>
  </p:cSld>
  <p:clrMapOvr>
    <a:masterClrMapping/>
  </p:clrMapOvr>
  <p:transition spd="med">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p:txBody>
          <a:bodyPr>
            <a:normAutofit fontScale="90000"/>
          </a:bodyPr>
          <a:lstStyle/>
          <a:p>
            <a:r>
              <a:rPr lang="en-US" dirty="0"/>
              <a:t>Test Driven Development</a:t>
            </a:r>
          </a:p>
        </p:txBody>
      </p:sp>
      <p:sp>
        <p:nvSpPr>
          <p:cNvPr id="5" name="Subtitle 4"/>
          <p:cNvSpPr>
            <a:spLocks noGrp="1"/>
          </p:cNvSpPr>
          <p:nvPr>
            <p:ph type="subTitle" idx="1"/>
          </p:nvPr>
        </p:nvSpPr>
        <p:spPr/>
        <p:txBody>
          <a:bodyPr/>
          <a:lstStyle/>
          <a:p>
            <a:pPr marL="514350" indent="-514350">
              <a:buFont typeface="+mj-lt"/>
              <a:buAutoNum type="arabicPeriod"/>
            </a:pPr>
            <a:r>
              <a:rPr lang="en-US" dirty="0"/>
              <a:t>Define a test set for the unit first</a:t>
            </a:r>
          </a:p>
          <a:p>
            <a:pPr marL="514350" indent="-514350">
              <a:buFont typeface="+mj-lt"/>
              <a:buAutoNum type="arabicPeriod"/>
            </a:pPr>
            <a:r>
              <a:rPr lang="en-US" dirty="0"/>
              <a:t>Then implement the unit</a:t>
            </a:r>
          </a:p>
          <a:p>
            <a:pPr marL="514350" indent="-514350">
              <a:buFont typeface="+mj-lt"/>
              <a:buAutoNum type="arabicPeriod"/>
            </a:pPr>
            <a:r>
              <a:rPr lang="en-US" dirty="0"/>
              <a:t>Finally verify that the implementation of the unit makes the tests </a:t>
            </a:r>
            <a:r>
              <a:rPr lang="en-US"/>
              <a:t>succeed.</a:t>
            </a:r>
          </a:p>
          <a:p>
            <a:pPr marL="514350" indent="-514350">
              <a:buFont typeface="+mj-lt"/>
              <a:buAutoNum type="arabicPeriod"/>
            </a:pPr>
            <a:r>
              <a:rPr lang="en-US"/>
              <a:t>Refactor</a:t>
            </a:r>
            <a:endParaRPr lang="en-US" dirty="0"/>
          </a:p>
        </p:txBody>
      </p:sp>
    </p:spTree>
    <p:extLst>
      <p:ext uri="{BB962C8B-B14F-4D97-AF65-F5344CB8AC3E}">
        <p14:creationId xmlns:p14="http://schemas.microsoft.com/office/powerpoint/2010/main" val="2117505718"/>
      </p:ext>
    </p:extLst>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Just Enough Recipe to Pass Test</a:t>
            </a:r>
          </a:p>
        </p:txBody>
      </p:sp>
      <p:sp>
        <p:nvSpPr>
          <p:cNvPr id="3" name="Content Placeholder 2"/>
          <p:cNvSpPr>
            <a:spLocks noGrp="1"/>
          </p:cNvSpPr>
          <p:nvPr>
            <p:ph sz="quarter" idx="10"/>
          </p:nvPr>
        </p:nvSpPr>
        <p:spPr/>
        <p:txBody>
          <a:bodyPr/>
          <a:lstStyle/>
          <a:p>
            <a:r>
              <a:rPr lang="en-US" dirty="0"/>
              <a:t># Install the Apache package.</a:t>
            </a:r>
          </a:p>
          <a:p>
            <a:r>
              <a:rPr lang="en-US" dirty="0"/>
              <a:t>package '</a:t>
            </a:r>
            <a:r>
              <a:rPr lang="en-US" dirty="0" err="1"/>
              <a:t>httpd</a:t>
            </a:r>
            <a:r>
              <a:rPr lang="en-US" dirty="0"/>
              <a:t>'</a:t>
            </a:r>
          </a:p>
        </p:txBody>
      </p:sp>
      <p:sp>
        <p:nvSpPr>
          <p:cNvPr id="4" name="Text Placeholder 3"/>
          <p:cNvSpPr>
            <a:spLocks noGrp="1"/>
          </p:cNvSpPr>
          <p:nvPr>
            <p:ph type="body" sz="quarter" idx="11"/>
          </p:nvPr>
        </p:nvSpPr>
        <p:spPr/>
        <p:txBody>
          <a:bodyPr/>
          <a:lstStyle/>
          <a:p>
            <a:r>
              <a:rPr lang="en-US" dirty="0"/>
              <a:t>~/webserver/recipes/</a:t>
            </a:r>
            <a:r>
              <a:rPr lang="en-US" dirty="0" err="1"/>
              <a:t>default.rb</a:t>
            </a:r>
            <a:endParaRPr lang="en-US" dirty="0"/>
          </a:p>
        </p:txBody>
      </p:sp>
    </p:spTree>
    <p:extLst>
      <p:ext uri="{BB962C8B-B14F-4D97-AF65-F5344CB8AC3E}">
        <p14:creationId xmlns:p14="http://schemas.microsoft.com/office/powerpoint/2010/main" val="570846118"/>
      </p:ext>
    </p:extLst>
  </p:cSld>
  <p:clrMapOvr>
    <a:masterClrMapping/>
  </p:clrMapOvr>
  <p:transition spd="med">
    <p:fad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System Package</a:t>
            </a:r>
          </a:p>
          <a:p>
            <a:r>
              <a:rPr lang="en-US" dirty="0"/>
              <a:t>     ✔  </a:t>
            </a:r>
            <a:r>
              <a:rPr lang="en-US" dirty="0" err="1"/>
              <a:t>httpd</a:t>
            </a:r>
            <a:r>
              <a:rPr lang="en-US" dirty="0"/>
              <a:t> should be installed</a:t>
            </a:r>
          </a:p>
          <a:p>
            <a:r>
              <a:rPr lang="en-US" dirty="0"/>
              <a:t>Test Summary: 1 successful, 0 failures, 0 skipped</a:t>
            </a:r>
          </a:p>
          <a:p>
            <a:r>
              <a:rPr lang="en-US" dirty="0"/>
              <a:t>       Finished verifying &lt;default-centos-72&gt; (0m2.94s).</a:t>
            </a:r>
          </a:p>
        </p:txBody>
      </p:sp>
      <p:sp>
        <p:nvSpPr>
          <p:cNvPr id="3" name="Text Placeholder 2"/>
          <p:cNvSpPr>
            <a:spLocks noGrp="1"/>
          </p:cNvSpPr>
          <p:nvPr>
            <p:ph type="body" sz="quarter" idx="11"/>
          </p:nvPr>
        </p:nvSpPr>
        <p:spPr/>
        <p:txBody>
          <a:bodyPr/>
          <a:lstStyle/>
          <a:p>
            <a:r>
              <a:rPr lang="en-US" dirty="0"/>
              <a:t>&gt; kitchen converge &amp;&amp; kitchen verify</a:t>
            </a:r>
          </a:p>
        </p:txBody>
      </p:sp>
      <p:sp>
        <p:nvSpPr>
          <p:cNvPr id="5" name="Title 4"/>
          <p:cNvSpPr>
            <a:spLocks noGrp="1"/>
          </p:cNvSpPr>
          <p:nvPr>
            <p:ph type="title"/>
          </p:nvPr>
        </p:nvSpPr>
        <p:spPr/>
        <p:txBody>
          <a:bodyPr/>
          <a:lstStyle/>
          <a:p>
            <a:r>
              <a:rPr lang="en-US" dirty="0"/>
              <a:t>Just Enough Recipe to Pass Test</a:t>
            </a:r>
          </a:p>
        </p:txBody>
      </p:sp>
    </p:spTree>
    <p:extLst>
      <p:ext uri="{BB962C8B-B14F-4D97-AF65-F5344CB8AC3E}">
        <p14:creationId xmlns:p14="http://schemas.microsoft.com/office/powerpoint/2010/main" val="1529932534"/>
      </p:ext>
    </p:extLst>
  </p:cSld>
  <p:clrMapOvr>
    <a:masterClrMapping/>
  </p:clrMapOvr>
  <p:transition spd="med">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Remaining Requirements</a:t>
            </a:r>
          </a:p>
        </p:txBody>
      </p:sp>
      <p:sp>
        <p:nvSpPr>
          <p:cNvPr id="3" name="Subtitle 2"/>
          <p:cNvSpPr>
            <a:spLocks noGrp="1"/>
          </p:cNvSpPr>
          <p:nvPr>
            <p:ph type="subTitle" idx="1"/>
          </p:nvPr>
        </p:nvSpPr>
        <p:spPr/>
        <p:txBody>
          <a:bodyPr/>
          <a:lstStyle/>
          <a:p>
            <a:pPr marL="571500" indent="-571500">
              <a:buFont typeface="Arial" charset="0"/>
              <a:buChar char="•"/>
            </a:pPr>
            <a:r>
              <a:rPr lang="en-US" strike="sngStrike" dirty="0"/>
              <a:t>Install the Apache package, </a:t>
            </a:r>
            <a:r>
              <a:rPr lang="en-US" strike="sngStrike" dirty="0" err="1"/>
              <a:t>httpd</a:t>
            </a:r>
            <a:r>
              <a:rPr lang="en-US" strike="sngStrike" dirty="0"/>
              <a:t>, on Red Hat</a:t>
            </a:r>
          </a:p>
          <a:p>
            <a:pPr marL="571500" indent="-571500">
              <a:buFont typeface="Arial" charset="0"/>
              <a:buChar char="•"/>
            </a:pPr>
            <a:r>
              <a:rPr lang="en-US" dirty="0"/>
              <a:t>Start and enable the </a:t>
            </a:r>
            <a:r>
              <a:rPr lang="en-US" dirty="0" err="1"/>
              <a:t>httpd</a:t>
            </a:r>
            <a:r>
              <a:rPr lang="en-US" dirty="0"/>
              <a:t> service.</a:t>
            </a:r>
          </a:p>
          <a:p>
            <a:pPr marL="571500" indent="-571500">
              <a:buFont typeface="Arial" charset="0"/>
              <a:buChar char="•"/>
            </a:pPr>
            <a:r>
              <a:rPr lang="en-US" dirty="0"/>
              <a:t>Serve a custom home page.</a:t>
            </a:r>
          </a:p>
          <a:p>
            <a:pPr marL="571500" indent="-571500">
              <a:buFont typeface="Arial" charset="0"/>
              <a:buChar char="•"/>
            </a:pPr>
            <a:r>
              <a:rPr lang="en-US" dirty="0"/>
              <a:t>Open port 80 to incoming traffic.</a:t>
            </a:r>
          </a:p>
        </p:txBody>
      </p:sp>
      <p:sp>
        <p:nvSpPr>
          <p:cNvPr id="4" name="TextBox 3"/>
          <p:cNvSpPr txBox="1"/>
          <p:nvPr/>
        </p:nvSpPr>
        <p:spPr bwMode="white">
          <a:xfrm>
            <a:off x="8964387" y="7331528"/>
            <a:ext cx="5143500" cy="947057"/>
          </a:xfrm>
          <a:prstGeom prst="rect">
            <a:avLst/>
          </a:prstGeom>
          <a:solidFill>
            <a:srgbClr val="FFFF00"/>
          </a:solidFill>
          <a:ln>
            <a:solidFill>
              <a:schemeClr val="tx1"/>
            </a:solidFill>
          </a:ln>
        </p:spPr>
        <p:txBody>
          <a:bodyPr vert="horz" wrap="square" lIns="91440" tIns="91440" rIns="91440" bIns="91440" rtlCol="0">
            <a:normAutofit/>
          </a:bodyPr>
          <a:lstStyle/>
          <a:p>
            <a:r>
              <a:rPr lang="en-US" sz="4400" dirty="0"/>
              <a:t>http://</a:t>
            </a:r>
            <a:r>
              <a:rPr lang="en-US" sz="4400" dirty="0" err="1"/>
              <a:t>inspec.io</a:t>
            </a:r>
            <a:r>
              <a:rPr lang="en-US" sz="4400" dirty="0"/>
              <a:t>/docs</a:t>
            </a:r>
          </a:p>
        </p:txBody>
      </p:sp>
    </p:spTree>
    <p:extLst>
      <p:ext uri="{BB962C8B-B14F-4D97-AF65-F5344CB8AC3E}">
        <p14:creationId xmlns:p14="http://schemas.microsoft.com/office/powerpoint/2010/main" val="1292722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Remaining Requirements</a:t>
            </a:r>
          </a:p>
        </p:txBody>
      </p:sp>
      <p:sp>
        <p:nvSpPr>
          <p:cNvPr id="3" name="Content Placeholder 2"/>
          <p:cNvSpPr>
            <a:spLocks noGrp="1"/>
          </p:cNvSpPr>
          <p:nvPr>
            <p:ph sz="quarter" idx="10"/>
          </p:nvPr>
        </p:nvSpPr>
        <p:spPr/>
        <p:txBody>
          <a:bodyPr>
            <a:normAutofit fontScale="92500" lnSpcReduction="10000"/>
          </a:bodyPr>
          <a:lstStyle/>
          <a:p>
            <a:r>
              <a:rPr lang="en-US" dirty="0"/>
              <a:t>describe package '</a:t>
            </a:r>
            <a:r>
              <a:rPr lang="en-US" dirty="0" err="1"/>
              <a:t>httpd</a:t>
            </a:r>
            <a:r>
              <a:rPr lang="en-US" dirty="0"/>
              <a:t>' do </a:t>
            </a:r>
          </a:p>
          <a:p>
            <a:r>
              <a:rPr lang="en-US" dirty="0"/>
              <a:t>  it { should </a:t>
            </a:r>
            <a:r>
              <a:rPr lang="en-US" dirty="0" err="1"/>
              <a:t>be_installed</a:t>
            </a:r>
            <a:r>
              <a:rPr lang="en-US" dirty="0"/>
              <a:t> } </a:t>
            </a:r>
          </a:p>
          <a:p>
            <a:r>
              <a:rPr lang="en-US" dirty="0"/>
              <a:t>end</a:t>
            </a:r>
          </a:p>
          <a:p>
            <a:r>
              <a:rPr lang="en-US" dirty="0"/>
              <a:t>describe service '</a:t>
            </a:r>
            <a:r>
              <a:rPr lang="en-US" dirty="0" err="1"/>
              <a:t>httpd</a:t>
            </a:r>
            <a:r>
              <a:rPr lang="en-US" dirty="0"/>
              <a:t>' do</a:t>
            </a:r>
          </a:p>
          <a:p>
            <a:r>
              <a:rPr lang="en-US" dirty="0"/>
              <a:t> it { should </a:t>
            </a:r>
            <a:r>
              <a:rPr lang="en-US" dirty="0" err="1"/>
              <a:t>be_enabled</a:t>
            </a:r>
            <a:r>
              <a:rPr lang="en-US" dirty="0"/>
              <a:t> }</a:t>
            </a:r>
          </a:p>
          <a:p>
            <a:r>
              <a:rPr lang="en-US" dirty="0"/>
              <a:t> it { should </a:t>
            </a:r>
            <a:r>
              <a:rPr lang="en-US" dirty="0" err="1"/>
              <a:t>be_running</a:t>
            </a:r>
            <a:r>
              <a:rPr lang="en-US" dirty="0"/>
              <a:t> }</a:t>
            </a:r>
          </a:p>
          <a:p>
            <a:r>
              <a:rPr lang="en-US" dirty="0"/>
              <a:t>end</a:t>
            </a:r>
          </a:p>
          <a:p>
            <a:r>
              <a:rPr lang="en-US" dirty="0"/>
              <a:t>describe command 'curl localhost' do</a:t>
            </a:r>
          </a:p>
          <a:p>
            <a:r>
              <a:rPr lang="en-US" dirty="0"/>
              <a:t> its('</a:t>
            </a:r>
            <a:r>
              <a:rPr lang="en-US" dirty="0" err="1"/>
              <a:t>stdout</a:t>
            </a:r>
            <a:r>
              <a:rPr lang="en-US" dirty="0"/>
              <a:t>') { should match /hello/ } </a:t>
            </a:r>
          </a:p>
          <a:p>
            <a:r>
              <a:rPr lang="en-US" dirty="0"/>
              <a:t>end </a:t>
            </a:r>
          </a:p>
          <a:p>
            <a:r>
              <a:rPr lang="en-US" dirty="0"/>
              <a:t>describe port 80 do</a:t>
            </a:r>
          </a:p>
          <a:p>
            <a:r>
              <a:rPr lang="en-US" dirty="0"/>
              <a:t> it { should </a:t>
            </a:r>
            <a:r>
              <a:rPr lang="en-US" dirty="0" err="1"/>
              <a:t>be_listening</a:t>
            </a:r>
            <a:r>
              <a:rPr lang="en-US" dirty="0"/>
              <a:t> } </a:t>
            </a:r>
          </a:p>
          <a:p>
            <a:r>
              <a:rPr lang="en-US" dirty="0"/>
              <a:t>end</a:t>
            </a:r>
            <a:endParaRPr lang="en-US" b="1" dirty="0"/>
          </a:p>
        </p:txBody>
      </p:sp>
      <p:sp>
        <p:nvSpPr>
          <p:cNvPr id="7" name="Text Placeholder 6"/>
          <p:cNvSpPr>
            <a:spLocks noGrp="1"/>
          </p:cNvSpPr>
          <p:nvPr>
            <p:ph type="body" sz="quarter" idx="11"/>
          </p:nvPr>
        </p:nvSpPr>
        <p:spPr/>
        <p:txBody>
          <a:bodyPr/>
          <a:lstStyle/>
          <a:p>
            <a:r>
              <a:rPr lang="en-US" dirty="0"/>
              <a:t>~/webserver/test/smoke/</a:t>
            </a:r>
            <a:r>
              <a:rPr lang="en-US" dirty="0" err="1"/>
              <a:t>default_test.rb</a:t>
            </a:r>
            <a:endParaRPr lang="en-US" dirty="0"/>
          </a:p>
        </p:txBody>
      </p:sp>
      <p:sp>
        <p:nvSpPr>
          <p:cNvPr id="5" name="Text Placeholder 5"/>
          <p:cNvSpPr>
            <a:spLocks noGrp="1"/>
          </p:cNvSpPr>
          <p:nvPr>
            <p:ph type="body" sz="quarter" idx="13"/>
          </p:nvPr>
        </p:nvSpPr>
        <p:spPr>
          <a:xfrm>
            <a:off x="1135042" y="3445329"/>
            <a:ext cx="14404273" cy="4620029"/>
          </a:xfrm>
        </p:spPr>
        <p:txBody>
          <a:bodyPr/>
          <a:lstStyle/>
          <a:p>
            <a:endParaRPr lang="en-US" dirty="0"/>
          </a:p>
        </p:txBody>
      </p:sp>
    </p:spTree>
    <p:extLst>
      <p:ext uri="{BB962C8B-B14F-4D97-AF65-F5344CB8AC3E}">
        <p14:creationId xmlns:p14="http://schemas.microsoft.com/office/powerpoint/2010/main" val="1714688284"/>
      </p:ext>
    </p:extLst>
  </p:cSld>
  <p:clrMapOvr>
    <a:masterClrMapping/>
  </p:clrMapOvr>
  <p:transition spd="med">
    <p:fad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sz="1400" dirty="0"/>
              <a:t> System Package</a:t>
            </a:r>
          </a:p>
          <a:p>
            <a:r>
              <a:rPr lang="en-US" sz="1400" dirty="0"/>
              <a:t>     ✔  </a:t>
            </a:r>
            <a:r>
              <a:rPr lang="en-US" sz="1400" dirty="0" err="1"/>
              <a:t>httpd</a:t>
            </a:r>
            <a:r>
              <a:rPr lang="en-US" sz="1400" dirty="0"/>
              <a:t> should be installed</a:t>
            </a:r>
          </a:p>
          <a:p>
            <a:r>
              <a:rPr lang="en-US" sz="1400" dirty="0"/>
              <a:t> Service </a:t>
            </a:r>
            <a:r>
              <a:rPr lang="en-US" sz="1400" dirty="0" err="1"/>
              <a:t>httpd</a:t>
            </a:r>
            <a:endParaRPr lang="en-US" sz="1400" dirty="0"/>
          </a:p>
          <a:p>
            <a:r>
              <a:rPr lang="en-US" sz="1400" dirty="0"/>
              <a:t>     ∅  should be enabled</a:t>
            </a:r>
          </a:p>
          <a:p>
            <a:r>
              <a:rPr lang="en-US" sz="1400" dirty="0"/>
              <a:t>     expected that `Service </a:t>
            </a:r>
            <a:r>
              <a:rPr lang="en-US" sz="1400" dirty="0" err="1"/>
              <a:t>httpd</a:t>
            </a:r>
            <a:r>
              <a:rPr lang="en-US" sz="1400" dirty="0"/>
              <a:t>` is enabled</a:t>
            </a:r>
          </a:p>
          <a:p>
            <a:r>
              <a:rPr lang="en-US" sz="1400" dirty="0"/>
              <a:t>     ∅  should be running</a:t>
            </a:r>
          </a:p>
          <a:p>
            <a:r>
              <a:rPr lang="en-US" sz="1400" dirty="0"/>
              <a:t>     expected that `Service </a:t>
            </a:r>
            <a:r>
              <a:rPr lang="en-US" sz="1400" dirty="0" err="1"/>
              <a:t>httpd</a:t>
            </a:r>
            <a:r>
              <a:rPr lang="en-US" sz="1400" dirty="0"/>
              <a:t>` is running</a:t>
            </a:r>
          </a:p>
          <a:p>
            <a:r>
              <a:rPr lang="en-US" sz="1400" dirty="0"/>
              <a:t> Command curl</a:t>
            </a:r>
          </a:p>
          <a:p>
            <a:r>
              <a:rPr lang="en-US" sz="1400" dirty="0"/>
              <a:t>     ∅  localhost </a:t>
            </a:r>
            <a:r>
              <a:rPr lang="en-US" sz="1400" dirty="0" err="1"/>
              <a:t>stdout</a:t>
            </a:r>
            <a:r>
              <a:rPr lang="en-US" sz="1400" dirty="0"/>
              <a:t> should match /hello/</a:t>
            </a:r>
          </a:p>
          <a:p>
            <a:r>
              <a:rPr lang="en-US" sz="1400" dirty="0"/>
              <a:t>     expected "" to match /hello/</a:t>
            </a:r>
          </a:p>
          <a:p>
            <a:r>
              <a:rPr lang="en-US" sz="1400" dirty="0"/>
              <a:t>     Diff:</a:t>
            </a:r>
          </a:p>
          <a:p>
            <a:r>
              <a:rPr lang="en-US" sz="1400" dirty="0"/>
              <a:t>     @@ -1,2 +1,2 @@</a:t>
            </a:r>
          </a:p>
          <a:p>
            <a:r>
              <a:rPr lang="en-US" sz="1400" dirty="0"/>
              <a:t>     -/hello/</a:t>
            </a:r>
          </a:p>
          <a:p>
            <a:r>
              <a:rPr lang="en-US" sz="1400" dirty="0"/>
              <a:t>     +"”</a:t>
            </a:r>
          </a:p>
          <a:p>
            <a:r>
              <a:rPr lang="en-US" sz="1400" dirty="0"/>
              <a:t> Port 80</a:t>
            </a:r>
          </a:p>
          <a:p>
            <a:r>
              <a:rPr lang="en-US" sz="1400" dirty="0"/>
              <a:t>     ∅  should be listening</a:t>
            </a:r>
          </a:p>
          <a:p>
            <a:r>
              <a:rPr lang="en-US" sz="1400" dirty="0"/>
              <a:t>     expected `Port 80.listening?` to return true, got false</a:t>
            </a:r>
          </a:p>
          <a:p>
            <a:r>
              <a:rPr lang="en-US" sz="1400" dirty="0"/>
              <a:t>Test Summary: 1 successful, 4 failures, 0 skipped </a:t>
            </a:r>
          </a:p>
        </p:txBody>
      </p:sp>
      <p:sp>
        <p:nvSpPr>
          <p:cNvPr id="3" name="Text Placeholder 2"/>
          <p:cNvSpPr>
            <a:spLocks noGrp="1"/>
          </p:cNvSpPr>
          <p:nvPr>
            <p:ph type="body" sz="quarter" idx="11"/>
          </p:nvPr>
        </p:nvSpPr>
        <p:spPr/>
        <p:txBody>
          <a:bodyPr/>
          <a:lstStyle/>
          <a:p>
            <a:r>
              <a:rPr lang="en-US" dirty="0"/>
              <a:t>&gt; kitchen verify</a:t>
            </a:r>
          </a:p>
        </p:txBody>
      </p:sp>
      <p:sp>
        <p:nvSpPr>
          <p:cNvPr id="5" name="Title 4"/>
          <p:cNvSpPr>
            <a:spLocks noGrp="1"/>
          </p:cNvSpPr>
          <p:nvPr>
            <p:ph type="title"/>
          </p:nvPr>
        </p:nvSpPr>
        <p:spPr/>
        <p:txBody>
          <a:bodyPr/>
          <a:lstStyle/>
          <a:p>
            <a:r>
              <a:rPr lang="en-US" dirty="0"/>
              <a:t>Remaining Requirements</a:t>
            </a:r>
          </a:p>
        </p:txBody>
      </p:sp>
    </p:spTree>
    <p:extLst>
      <p:ext uri="{BB962C8B-B14F-4D97-AF65-F5344CB8AC3E}">
        <p14:creationId xmlns:p14="http://schemas.microsoft.com/office/powerpoint/2010/main" val="2019873248"/>
      </p:ext>
    </p:extLst>
  </p:cSld>
  <p:clrMapOvr>
    <a:masterClrMapping/>
  </p:clrMapOvr>
  <p:transition spd="med">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Remaining Requirements</a:t>
            </a:r>
          </a:p>
        </p:txBody>
      </p:sp>
      <p:sp>
        <p:nvSpPr>
          <p:cNvPr id="3" name="Content Placeholder 2"/>
          <p:cNvSpPr>
            <a:spLocks noGrp="1"/>
          </p:cNvSpPr>
          <p:nvPr>
            <p:ph sz="quarter" idx="10"/>
          </p:nvPr>
        </p:nvSpPr>
        <p:spPr/>
        <p:txBody>
          <a:bodyPr>
            <a:normAutofit fontScale="77500" lnSpcReduction="20000"/>
          </a:bodyPr>
          <a:lstStyle/>
          <a:p>
            <a:r>
              <a:rPr lang="en-US" dirty="0"/>
              <a:t># Install the Apache package.</a:t>
            </a:r>
          </a:p>
          <a:p>
            <a:r>
              <a:rPr lang="en-US" dirty="0"/>
              <a:t>package '</a:t>
            </a:r>
            <a:r>
              <a:rPr lang="en-US" dirty="0" err="1"/>
              <a:t>httpd</a:t>
            </a:r>
            <a:r>
              <a:rPr lang="en-US" dirty="0"/>
              <a:t>’</a:t>
            </a:r>
          </a:p>
          <a:p>
            <a:endParaRPr lang="en-US" dirty="0"/>
          </a:p>
          <a:p>
            <a:r>
              <a:rPr lang="en-US" dirty="0"/>
              <a:t># Start and enable the </a:t>
            </a:r>
            <a:r>
              <a:rPr lang="en-US" dirty="0" err="1"/>
              <a:t>httpd</a:t>
            </a:r>
            <a:r>
              <a:rPr lang="en-US" dirty="0"/>
              <a:t> service.</a:t>
            </a:r>
          </a:p>
          <a:p>
            <a:r>
              <a:rPr lang="en-US" dirty="0"/>
              <a:t>service '</a:t>
            </a:r>
            <a:r>
              <a:rPr lang="en-US" dirty="0" err="1"/>
              <a:t>httpd</a:t>
            </a:r>
            <a:r>
              <a:rPr lang="en-US" dirty="0"/>
              <a:t>' do</a:t>
            </a:r>
          </a:p>
          <a:p>
            <a:r>
              <a:rPr lang="en-US" dirty="0"/>
              <a:t>  action [:enable, :start]</a:t>
            </a:r>
          </a:p>
          <a:p>
            <a:r>
              <a:rPr lang="en-US" dirty="0"/>
              <a:t>end</a:t>
            </a:r>
          </a:p>
          <a:p>
            <a:endParaRPr lang="en-US" dirty="0"/>
          </a:p>
          <a:p>
            <a:r>
              <a:rPr lang="en-US" dirty="0"/>
              <a:t># Serve a custom home page.</a:t>
            </a:r>
          </a:p>
          <a:p>
            <a:r>
              <a:rPr lang="en-US" dirty="0"/>
              <a:t>file '/</a:t>
            </a:r>
            <a:r>
              <a:rPr lang="en-US" dirty="0" err="1"/>
              <a:t>var</a:t>
            </a:r>
            <a:r>
              <a:rPr lang="en-US" dirty="0"/>
              <a:t>/www/html/</a:t>
            </a:r>
            <a:r>
              <a:rPr lang="en-US" dirty="0" err="1"/>
              <a:t>index.html</a:t>
            </a:r>
            <a:r>
              <a:rPr lang="en-US" dirty="0"/>
              <a:t>' do</a:t>
            </a:r>
          </a:p>
          <a:p>
            <a:r>
              <a:rPr lang="en-US" dirty="0"/>
              <a:t>  content '&lt;html&gt;</a:t>
            </a:r>
          </a:p>
          <a:p>
            <a:r>
              <a:rPr lang="en-US" dirty="0"/>
              <a:t>  &lt;body&gt;</a:t>
            </a:r>
          </a:p>
          <a:p>
            <a:r>
              <a:rPr lang="en-US" dirty="0"/>
              <a:t>    &lt;h1&gt;hello world&lt;/h1&gt;</a:t>
            </a:r>
          </a:p>
          <a:p>
            <a:r>
              <a:rPr lang="en-US" dirty="0"/>
              <a:t>  &lt;/body&gt;</a:t>
            </a:r>
          </a:p>
          <a:p>
            <a:r>
              <a:rPr lang="en-US" dirty="0"/>
              <a:t>&lt;/html&gt;’</a:t>
            </a:r>
          </a:p>
          <a:p>
            <a:r>
              <a:rPr lang="en-US" dirty="0"/>
              <a:t>end</a:t>
            </a:r>
          </a:p>
          <a:p>
            <a:endParaRPr lang="en-US" dirty="0"/>
          </a:p>
        </p:txBody>
      </p:sp>
      <p:sp>
        <p:nvSpPr>
          <p:cNvPr id="4" name="Text Placeholder 3"/>
          <p:cNvSpPr>
            <a:spLocks noGrp="1"/>
          </p:cNvSpPr>
          <p:nvPr>
            <p:ph type="body" sz="quarter" idx="11"/>
          </p:nvPr>
        </p:nvSpPr>
        <p:spPr/>
        <p:txBody>
          <a:bodyPr/>
          <a:lstStyle/>
          <a:p>
            <a:r>
              <a:rPr lang="en-US" dirty="0"/>
              <a:t>~/webserver/recipes/</a:t>
            </a:r>
            <a:r>
              <a:rPr lang="en-US" dirty="0" err="1"/>
              <a:t>default.rb</a:t>
            </a:r>
            <a:endParaRPr lang="en-US" dirty="0"/>
          </a:p>
        </p:txBody>
      </p:sp>
      <p:sp>
        <p:nvSpPr>
          <p:cNvPr id="12" name="Text Placeholder 5"/>
          <p:cNvSpPr>
            <a:spLocks noGrp="1"/>
          </p:cNvSpPr>
          <p:nvPr>
            <p:ph type="body" sz="quarter" idx="13"/>
          </p:nvPr>
        </p:nvSpPr>
        <p:spPr>
          <a:xfrm>
            <a:off x="1135042" y="3118758"/>
            <a:ext cx="14404273" cy="4946600"/>
          </a:xfrm>
        </p:spPr>
        <p:txBody>
          <a:bodyPr/>
          <a:lstStyle/>
          <a:p>
            <a:endParaRPr lang="en-US" dirty="0"/>
          </a:p>
        </p:txBody>
      </p:sp>
    </p:spTree>
    <p:extLst>
      <p:ext uri="{BB962C8B-B14F-4D97-AF65-F5344CB8AC3E}">
        <p14:creationId xmlns:p14="http://schemas.microsoft.com/office/powerpoint/2010/main" val="1924026202"/>
      </p:ext>
    </p:extLst>
  </p:cSld>
  <p:clrMapOvr>
    <a:masterClrMapping/>
  </p:clrMapOvr>
  <p:transition spd="med">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19939" y="2270227"/>
            <a:ext cx="14423693" cy="5580480"/>
          </a:xfrm>
        </p:spPr>
        <p:txBody>
          <a:bodyPr/>
          <a:lstStyle/>
          <a:p>
            <a:r>
              <a:rPr lang="en-US" sz="2400" dirty="0"/>
              <a:t>System Package</a:t>
            </a:r>
          </a:p>
          <a:p>
            <a:r>
              <a:rPr lang="en-US" sz="2400" dirty="0"/>
              <a:t>     ✔  </a:t>
            </a:r>
            <a:r>
              <a:rPr lang="en-US" sz="2400" dirty="0" err="1"/>
              <a:t>httpd</a:t>
            </a:r>
            <a:r>
              <a:rPr lang="en-US" sz="2400" dirty="0"/>
              <a:t> should be installed</a:t>
            </a:r>
          </a:p>
          <a:p>
            <a:r>
              <a:rPr lang="en-US" sz="2400" dirty="0"/>
              <a:t>Service </a:t>
            </a:r>
            <a:r>
              <a:rPr lang="en-US" sz="2400" dirty="0" err="1"/>
              <a:t>httpd</a:t>
            </a:r>
            <a:endParaRPr lang="en-US" sz="2400" dirty="0"/>
          </a:p>
          <a:p>
            <a:r>
              <a:rPr lang="en-US" sz="2400" dirty="0"/>
              <a:t>     ✔  should be enabled</a:t>
            </a:r>
          </a:p>
          <a:p>
            <a:r>
              <a:rPr lang="en-US" sz="2400" dirty="0"/>
              <a:t>     ✔  should be running</a:t>
            </a:r>
          </a:p>
          <a:p>
            <a:r>
              <a:rPr lang="en-US" sz="2400" dirty="0"/>
              <a:t>Command curl</a:t>
            </a:r>
          </a:p>
          <a:p>
            <a:r>
              <a:rPr lang="en-US" sz="2400" dirty="0"/>
              <a:t>     ✔  localhost </a:t>
            </a:r>
            <a:r>
              <a:rPr lang="en-US" sz="2400" dirty="0" err="1"/>
              <a:t>stdout</a:t>
            </a:r>
            <a:r>
              <a:rPr lang="en-US" sz="2400" dirty="0"/>
              <a:t> should match /hello/</a:t>
            </a:r>
          </a:p>
          <a:p>
            <a:r>
              <a:rPr lang="en-US" sz="2400" dirty="0"/>
              <a:t>Port 80</a:t>
            </a:r>
          </a:p>
          <a:p>
            <a:r>
              <a:rPr lang="en-US" sz="2400" dirty="0"/>
              <a:t>     ✔  should be listening</a:t>
            </a:r>
          </a:p>
          <a:p>
            <a:r>
              <a:rPr lang="en-US" sz="2400" dirty="0"/>
              <a:t>Test Summary: 5 successful, 0 failures, 0 skipped       </a:t>
            </a:r>
          </a:p>
          <a:p>
            <a:r>
              <a:rPr lang="en-US" sz="2400" dirty="0"/>
              <a:t>Finished verifying &lt;default-centos-72&gt; (0m3.50s).</a:t>
            </a:r>
          </a:p>
        </p:txBody>
      </p:sp>
      <p:sp>
        <p:nvSpPr>
          <p:cNvPr id="3" name="Text Placeholder 2"/>
          <p:cNvSpPr>
            <a:spLocks noGrp="1"/>
          </p:cNvSpPr>
          <p:nvPr>
            <p:ph type="body" sz="quarter" idx="11"/>
          </p:nvPr>
        </p:nvSpPr>
        <p:spPr/>
        <p:txBody>
          <a:bodyPr/>
          <a:lstStyle/>
          <a:p>
            <a:r>
              <a:rPr lang="en-US" dirty="0"/>
              <a:t>&gt; kitchen converge &amp;&amp; kitchen verify</a:t>
            </a:r>
          </a:p>
        </p:txBody>
      </p:sp>
      <p:sp>
        <p:nvSpPr>
          <p:cNvPr id="5" name="Title 4"/>
          <p:cNvSpPr>
            <a:spLocks noGrp="1"/>
          </p:cNvSpPr>
          <p:nvPr>
            <p:ph type="title"/>
          </p:nvPr>
        </p:nvSpPr>
        <p:spPr/>
        <p:txBody>
          <a:bodyPr/>
          <a:lstStyle/>
          <a:p>
            <a:r>
              <a:rPr lang="en-US" dirty="0"/>
              <a:t>Remaining Requirements</a:t>
            </a:r>
          </a:p>
        </p:txBody>
      </p:sp>
    </p:spTree>
    <p:extLst>
      <p:ext uri="{BB962C8B-B14F-4D97-AF65-F5344CB8AC3E}">
        <p14:creationId xmlns:p14="http://schemas.microsoft.com/office/powerpoint/2010/main" val="797732379"/>
      </p:ext>
    </p:extLst>
  </p:cSld>
  <p:clrMapOvr>
    <a:masterClrMapping/>
  </p:clrMapOvr>
  <p:transition spd="med">
    <p:fad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Test Summary: 5 successful, 0 failures, 0 skipped       </a:t>
            </a:r>
          </a:p>
          <a:p>
            <a:r>
              <a:rPr lang="en-US" dirty="0"/>
              <a:t>Finished verifying &lt;default-centos-72&gt; (0m3.50s).</a:t>
            </a:r>
          </a:p>
          <a:p>
            <a:endParaRPr lang="en-US" dirty="0"/>
          </a:p>
        </p:txBody>
      </p:sp>
      <p:sp>
        <p:nvSpPr>
          <p:cNvPr id="3" name="Text Placeholder 2"/>
          <p:cNvSpPr>
            <a:spLocks noGrp="1"/>
          </p:cNvSpPr>
          <p:nvPr>
            <p:ph type="body" sz="quarter" idx="11"/>
          </p:nvPr>
        </p:nvSpPr>
        <p:spPr/>
        <p:txBody>
          <a:bodyPr/>
          <a:lstStyle/>
          <a:p>
            <a:r>
              <a:rPr lang="en-US" dirty="0"/>
              <a:t>&gt; kitchen test</a:t>
            </a:r>
          </a:p>
        </p:txBody>
      </p:sp>
      <p:sp>
        <p:nvSpPr>
          <p:cNvPr id="5" name="Title 4"/>
          <p:cNvSpPr>
            <a:spLocks noGrp="1"/>
          </p:cNvSpPr>
          <p:nvPr>
            <p:ph type="title"/>
          </p:nvPr>
        </p:nvSpPr>
        <p:spPr/>
        <p:txBody>
          <a:bodyPr/>
          <a:lstStyle/>
          <a:p>
            <a:r>
              <a:rPr lang="en-US" dirty="0"/>
              <a:t>Remaining Requirements</a:t>
            </a:r>
          </a:p>
        </p:txBody>
      </p:sp>
    </p:spTree>
    <p:extLst>
      <p:ext uri="{BB962C8B-B14F-4D97-AF65-F5344CB8AC3E}">
        <p14:creationId xmlns:p14="http://schemas.microsoft.com/office/powerpoint/2010/main" val="696533701"/>
      </p:ext>
    </p:extLst>
  </p:cSld>
  <p:clrMapOvr>
    <a:masterClrMapping/>
  </p:clrMapOvr>
  <p:transition spd="med">
    <p:fad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pic>
        <p:nvPicPr>
          <p:cNvPr id="315" name="Shape 315" descr="Screen Shot 2016-07-09 at 4.56.45 PM.png"/>
          <p:cNvPicPr preferRelativeResize="0"/>
          <p:nvPr/>
        </p:nvPicPr>
        <p:blipFill>
          <a:blip r:embed="rId3">
            <a:alphaModFix/>
          </a:blip>
          <a:stretch>
            <a:fillRect/>
          </a:stretch>
        </p:blipFill>
        <p:spPr>
          <a:xfrm>
            <a:off x="1663055" y="1358944"/>
            <a:ext cx="12285415" cy="5706083"/>
          </a:xfrm>
          <a:prstGeom prst="rect">
            <a:avLst/>
          </a:prstGeom>
          <a:noFill/>
          <a:ln>
            <a:noFill/>
          </a:ln>
        </p:spPr>
      </p:pic>
    </p:spTree>
    <p:extLst>
      <p:ext uri="{BB962C8B-B14F-4D97-AF65-F5344CB8AC3E}">
        <p14:creationId xmlns:p14="http://schemas.microsoft.com/office/powerpoint/2010/main" val="1802006590"/>
      </p:ext>
    </p:extLst>
  </p:cSld>
  <p:clrMapOvr>
    <a:masterClrMapping/>
  </p:clrMapOvr>
  <p:transition spd="med">
    <p:fad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5"/>
          </p:nvPr>
        </p:nvSpPr>
        <p:spPr/>
        <p:txBody>
          <a:bodyPr/>
          <a:lstStyle/>
          <a:p>
            <a:pPr algn="l"/>
            <a:r>
              <a:rPr lang="en-US">
                <a:solidFill>
                  <a:srgbClr val="7D868C"/>
                </a:solidFill>
              </a:rPr>
              <a:t>©</a:t>
            </a:r>
            <a:r>
              <a:rPr lang="is-IS">
                <a:solidFill>
                  <a:srgbClr val="7D868C"/>
                </a:solidFill>
              </a:rPr>
              <a:t>2016</a:t>
            </a:r>
            <a:r>
              <a:rPr lang="en-US">
                <a:solidFill>
                  <a:srgbClr val="7D868C"/>
                </a:solidFill>
              </a:rPr>
              <a:t> Chef Software Inc</a:t>
            </a:r>
            <a:r>
              <a:rPr lang="en-US"/>
              <a:t>.</a:t>
            </a:r>
            <a:endParaRPr lang="en-US" dirty="0"/>
          </a:p>
        </p:txBody>
      </p:sp>
    </p:spTree>
    <p:extLst>
      <p:ext uri="{BB962C8B-B14F-4D97-AF65-F5344CB8AC3E}">
        <p14:creationId xmlns:p14="http://schemas.microsoft.com/office/powerpoint/2010/main" val="637470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Discuss Requirements</a:t>
            </a:r>
          </a:p>
        </p:txBody>
      </p:sp>
      <p:sp>
        <p:nvSpPr>
          <p:cNvPr id="3" name="Subtitle 2"/>
          <p:cNvSpPr>
            <a:spLocks noGrp="1"/>
          </p:cNvSpPr>
          <p:nvPr>
            <p:ph type="subTitle" idx="1"/>
          </p:nvPr>
        </p:nvSpPr>
        <p:spPr/>
        <p:txBody>
          <a:bodyPr/>
          <a:lstStyle/>
          <a:p>
            <a:r>
              <a:rPr lang="en-US" dirty="0"/>
              <a:t>Requirements for a web server</a:t>
            </a:r>
          </a:p>
        </p:txBody>
      </p:sp>
      <p:sp>
        <p:nvSpPr>
          <p:cNvPr id="4" name="Footer Placeholder 3"/>
          <p:cNvSpPr>
            <a:spLocks noGrp="1"/>
          </p:cNvSpPr>
          <p:nvPr>
            <p:ph type="ftr" sz="quarter" idx="15"/>
          </p:nvPr>
        </p:nvSpPr>
        <p:spPr/>
        <p:txBody>
          <a:bodyPr/>
          <a:lstStyle/>
          <a:p>
            <a:pPr algn="l"/>
            <a:r>
              <a:rPr lang="en-US">
                <a:solidFill>
                  <a:srgbClr val="7D868C"/>
                </a:solidFill>
              </a:rPr>
              <a:t>©</a:t>
            </a:r>
            <a:r>
              <a:rPr lang="is-IS">
                <a:solidFill>
                  <a:srgbClr val="7D868C"/>
                </a:solidFill>
              </a:rPr>
              <a:t>2016</a:t>
            </a:r>
            <a:r>
              <a:rPr lang="en-US">
                <a:solidFill>
                  <a:srgbClr val="7D868C"/>
                </a:solidFill>
              </a:rPr>
              <a:t> Chef Software Inc</a:t>
            </a:r>
            <a:r>
              <a:rPr lang="en-US"/>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3</a:t>
            </a:fld>
            <a:endParaRPr lang="en-US" dirty="0"/>
          </a:p>
        </p:txBody>
      </p:sp>
    </p:spTree>
    <p:extLst>
      <p:ext uri="{BB962C8B-B14F-4D97-AF65-F5344CB8AC3E}">
        <p14:creationId xmlns:p14="http://schemas.microsoft.com/office/powerpoint/2010/main" val="64255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Discuss Requirements</a:t>
            </a:r>
          </a:p>
        </p:txBody>
      </p:sp>
      <p:sp>
        <p:nvSpPr>
          <p:cNvPr id="3" name="Subtitle 2"/>
          <p:cNvSpPr>
            <a:spLocks noGrp="1"/>
          </p:cNvSpPr>
          <p:nvPr>
            <p:ph type="subTitle" idx="1"/>
          </p:nvPr>
        </p:nvSpPr>
        <p:spPr/>
        <p:txBody>
          <a:bodyPr/>
          <a:lstStyle/>
          <a:p>
            <a:pPr marL="571500" indent="-571500">
              <a:buFont typeface="Arial" charset="0"/>
              <a:buChar char="•"/>
            </a:pPr>
            <a:r>
              <a:rPr lang="en-US" dirty="0"/>
              <a:t>Install the Apache package, </a:t>
            </a:r>
            <a:r>
              <a:rPr lang="en-US" dirty="0" err="1"/>
              <a:t>httpd</a:t>
            </a:r>
            <a:r>
              <a:rPr lang="en-US" dirty="0"/>
              <a:t>, on Red Hat</a:t>
            </a:r>
          </a:p>
          <a:p>
            <a:pPr marL="571500" indent="-571500">
              <a:buFont typeface="Arial" charset="0"/>
              <a:buChar char="•"/>
            </a:pPr>
            <a:r>
              <a:rPr lang="en-US" dirty="0"/>
              <a:t>Start and enable the </a:t>
            </a:r>
            <a:r>
              <a:rPr lang="en-US" dirty="0" err="1"/>
              <a:t>httpd</a:t>
            </a:r>
            <a:r>
              <a:rPr lang="en-US" dirty="0"/>
              <a:t> service.</a:t>
            </a:r>
          </a:p>
          <a:p>
            <a:pPr marL="571500" indent="-571500">
              <a:buFont typeface="Arial" charset="0"/>
              <a:buChar char="•"/>
            </a:pPr>
            <a:r>
              <a:rPr lang="en-US" dirty="0"/>
              <a:t>Serve a custom home page.</a:t>
            </a:r>
          </a:p>
          <a:p>
            <a:pPr marL="571500" indent="-571500">
              <a:buFont typeface="Arial" charset="0"/>
              <a:buChar char="•"/>
            </a:pPr>
            <a:r>
              <a:rPr lang="en-US" dirty="0"/>
              <a:t>Open port 80 to incoming traffic.</a:t>
            </a:r>
          </a:p>
          <a:p>
            <a:endParaRPr lang="en-US" dirty="0"/>
          </a:p>
        </p:txBody>
      </p:sp>
      <p:sp>
        <p:nvSpPr>
          <p:cNvPr id="4" name="Footer Placeholder 3"/>
          <p:cNvSpPr>
            <a:spLocks noGrp="1"/>
          </p:cNvSpPr>
          <p:nvPr>
            <p:ph type="ftr" sz="quarter" idx="15"/>
          </p:nvPr>
        </p:nvSpPr>
        <p:spPr/>
        <p:txBody>
          <a:bodyPr/>
          <a:lstStyle/>
          <a:p>
            <a:pPr algn="l"/>
            <a:r>
              <a:rPr lang="en-US">
                <a:solidFill>
                  <a:srgbClr val="7D868C"/>
                </a:solidFill>
              </a:rPr>
              <a:t>©</a:t>
            </a:r>
            <a:r>
              <a:rPr lang="is-IS">
                <a:solidFill>
                  <a:srgbClr val="7D868C"/>
                </a:solidFill>
              </a:rPr>
              <a:t>2016</a:t>
            </a:r>
            <a:r>
              <a:rPr lang="en-US">
                <a:solidFill>
                  <a:srgbClr val="7D868C"/>
                </a:solidFill>
              </a:rPr>
              <a:t> Chef Software Inc</a:t>
            </a:r>
            <a:r>
              <a:rPr lang="en-US"/>
              <a:t>.</a:t>
            </a:r>
            <a:endParaRPr lang="en-US" dirty="0"/>
          </a:p>
        </p:txBody>
      </p:sp>
      <p:sp>
        <p:nvSpPr>
          <p:cNvPr id="5" name="Slide Number Placeholder 4"/>
          <p:cNvSpPr>
            <a:spLocks noGrp="1"/>
          </p:cNvSpPr>
          <p:nvPr>
            <p:ph type="sldNum" sz="quarter" idx="16"/>
          </p:nvPr>
        </p:nvSpPr>
        <p:spPr/>
        <p:txBody>
          <a:bodyPr/>
          <a:lstStyle/>
          <a:p>
            <a:fld id="{D3C6E21F-9381-4880-84FB-1E73165A9E9D}" type="slidenum">
              <a:rPr lang="en-US" smtClean="0"/>
              <a:pPr/>
              <a:t>4</a:t>
            </a:fld>
            <a:endParaRPr lang="en-US" dirty="0"/>
          </a:p>
        </p:txBody>
      </p:sp>
    </p:spTree>
    <p:extLst>
      <p:ext uri="{BB962C8B-B14F-4D97-AF65-F5344CB8AC3E}">
        <p14:creationId xmlns:p14="http://schemas.microsoft.com/office/powerpoint/2010/main" val="1331686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Create Cookbook &amp; First Test</a:t>
            </a:r>
          </a:p>
        </p:txBody>
      </p:sp>
      <p:sp>
        <p:nvSpPr>
          <p:cNvPr id="3" name="Subtitle 2"/>
          <p:cNvSpPr>
            <a:spLocks noGrp="1"/>
          </p:cNvSpPr>
          <p:nvPr>
            <p:ph type="subTitle" idx="1"/>
          </p:nvPr>
        </p:nvSpPr>
        <p:spPr/>
        <p:txBody>
          <a:bodyPr/>
          <a:lstStyle/>
          <a:p>
            <a:pPr marL="571500" indent="-571500">
              <a:buFont typeface="Arial" charset="0"/>
              <a:buChar char="•"/>
            </a:pPr>
            <a:r>
              <a:rPr lang="en-US" dirty="0"/>
              <a:t>Generate cookbook with chef </a:t>
            </a:r>
          </a:p>
          <a:p>
            <a:pPr marL="571500" indent="-571500">
              <a:buFont typeface="Arial" charset="0"/>
              <a:buChar char="•"/>
            </a:pPr>
            <a:r>
              <a:rPr lang="en-US" dirty="0"/>
              <a:t>Write First Test in </a:t>
            </a:r>
            <a:r>
              <a:rPr lang="en-US" dirty="0" err="1"/>
              <a:t>Inspec</a:t>
            </a:r>
            <a:endParaRPr lang="en-US" dirty="0"/>
          </a:p>
        </p:txBody>
      </p:sp>
      <p:sp>
        <p:nvSpPr>
          <p:cNvPr id="4" name="Footer Placeholder 3"/>
          <p:cNvSpPr>
            <a:spLocks noGrp="1"/>
          </p:cNvSpPr>
          <p:nvPr>
            <p:ph type="ftr" sz="quarter" idx="10"/>
          </p:nvPr>
        </p:nvSpPr>
        <p:spPr/>
        <p:txBody>
          <a:bodyPr/>
          <a:lstStyle/>
          <a:p>
            <a:pPr algn="l"/>
            <a:r>
              <a:rPr lang="en-US">
                <a:solidFill>
                  <a:srgbClr val="7D868C"/>
                </a:solidFill>
              </a:rPr>
              <a:t>©</a:t>
            </a:r>
            <a:r>
              <a:rPr lang="is-IS">
                <a:solidFill>
                  <a:srgbClr val="7D868C"/>
                </a:solidFill>
              </a:rPr>
              <a:t>2016</a:t>
            </a:r>
            <a:r>
              <a:rPr lang="en-US">
                <a:solidFill>
                  <a:srgbClr val="7D868C"/>
                </a:solidFill>
              </a:rPr>
              <a:t> Chef Software Inc</a:t>
            </a:r>
            <a:r>
              <a:rPr lang="en-US"/>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5</a:t>
            </a:fld>
            <a:endParaRPr lang="en-US" dirty="0"/>
          </a:p>
        </p:txBody>
      </p:sp>
    </p:spTree>
    <p:extLst>
      <p:ext uri="{BB962C8B-B14F-4D97-AF65-F5344CB8AC3E}">
        <p14:creationId xmlns:p14="http://schemas.microsoft.com/office/powerpoint/2010/main" val="305934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1121104" y="2413934"/>
            <a:ext cx="14423693" cy="5580480"/>
          </a:xfrm>
        </p:spPr>
        <p:txBody>
          <a:bodyPr/>
          <a:lstStyle/>
          <a:p>
            <a:pPr>
              <a:spcBef>
                <a:spcPts val="0"/>
              </a:spcBef>
            </a:pPr>
            <a:r>
              <a:rPr lang="en-US" dirty="0">
                <a:latin typeface="Courier New" charset="0"/>
                <a:ea typeface="Courier New" charset="0"/>
                <a:cs typeface="Courier New" charset="0"/>
              </a:rPr>
              <a:t>Generating cookbook </a:t>
            </a:r>
            <a:r>
              <a:rPr lang="en-US" dirty="0" err="1">
                <a:latin typeface="Courier New" charset="0"/>
                <a:ea typeface="Courier New" charset="0"/>
                <a:cs typeface="Courier New" charset="0"/>
              </a:rPr>
              <a:t>webserver_test</a:t>
            </a:r>
            <a:endParaRPr lang="en-US" dirty="0">
              <a:latin typeface="Courier New" charset="0"/>
              <a:ea typeface="Courier New" charset="0"/>
              <a:cs typeface="Courier New" charset="0"/>
            </a:endParaRPr>
          </a:p>
          <a:p>
            <a:pPr>
              <a:spcBef>
                <a:spcPts val="0"/>
              </a:spcBef>
            </a:pPr>
            <a:r>
              <a:rPr lang="en-US" dirty="0">
                <a:latin typeface="Courier New" charset="0"/>
                <a:ea typeface="Courier New" charset="0"/>
                <a:cs typeface="Courier New" charset="0"/>
              </a:rPr>
              <a:t>- Ensuring correct cookbook file content</a:t>
            </a:r>
          </a:p>
          <a:p>
            <a:pPr marL="285750" indent="-285750">
              <a:spcBef>
                <a:spcPts val="0"/>
              </a:spcBef>
              <a:buFontTx/>
              <a:buChar char="-"/>
            </a:pPr>
            <a:r>
              <a:rPr lang="en-US" dirty="0">
                <a:latin typeface="Courier New" charset="0"/>
                <a:ea typeface="Courier New" charset="0"/>
                <a:cs typeface="Courier New" charset="0"/>
              </a:rPr>
              <a:t>Committing cookbook files to </a:t>
            </a:r>
            <a:r>
              <a:rPr lang="en-US" dirty="0" err="1">
                <a:latin typeface="Courier New" charset="0"/>
                <a:ea typeface="Courier New" charset="0"/>
                <a:cs typeface="Courier New" charset="0"/>
              </a:rPr>
              <a:t>git</a:t>
            </a:r>
            <a:endParaRPr lang="en-US" dirty="0">
              <a:latin typeface="Courier New" charset="0"/>
              <a:ea typeface="Courier New" charset="0"/>
              <a:cs typeface="Courier New" charset="0"/>
            </a:endParaRPr>
          </a:p>
          <a:p>
            <a:pPr marL="285750" indent="-285750">
              <a:spcBef>
                <a:spcPts val="0"/>
              </a:spcBef>
              <a:buFontTx/>
              <a:buChar char="-"/>
            </a:pPr>
            <a:r>
              <a:rPr lang="en-US" dirty="0">
                <a:latin typeface="Courier New" charset="0"/>
                <a:ea typeface="Courier New" charset="0"/>
                <a:cs typeface="Courier New" charset="0"/>
              </a:rPr>
              <a:t>Ensuring delivery configuration</a:t>
            </a:r>
          </a:p>
          <a:p>
            <a:pPr marL="285750" indent="-285750">
              <a:spcBef>
                <a:spcPts val="0"/>
              </a:spcBef>
              <a:buFontTx/>
              <a:buChar char="-"/>
            </a:pPr>
            <a:r>
              <a:rPr lang="en-US" dirty="0">
                <a:latin typeface="Courier New" charset="0"/>
                <a:ea typeface="Courier New" charset="0"/>
                <a:cs typeface="Courier New" charset="0"/>
              </a:rPr>
              <a:t>Ensuring correct delivery build cookbook content</a:t>
            </a:r>
          </a:p>
          <a:p>
            <a:pPr marL="285750" indent="-285750">
              <a:spcBef>
                <a:spcPts val="0"/>
              </a:spcBef>
              <a:buFontTx/>
              <a:buChar char="-"/>
            </a:pPr>
            <a:r>
              <a:rPr lang="en-US" dirty="0">
                <a:latin typeface="Courier New" charset="0"/>
                <a:ea typeface="Courier New" charset="0"/>
                <a:cs typeface="Courier New" charset="0"/>
              </a:rPr>
              <a:t>Adding delivery configuration to feature branch</a:t>
            </a:r>
          </a:p>
          <a:p>
            <a:pPr marL="285750" indent="-285750">
              <a:spcBef>
                <a:spcPts val="0"/>
              </a:spcBef>
              <a:buFontTx/>
              <a:buChar char="-"/>
            </a:pPr>
            <a:r>
              <a:rPr lang="en-US" dirty="0">
                <a:latin typeface="Courier New" charset="0"/>
                <a:ea typeface="Courier New" charset="0"/>
                <a:cs typeface="Courier New" charset="0"/>
              </a:rPr>
              <a:t>Adding build cookbook to feature branch</a:t>
            </a:r>
          </a:p>
          <a:p>
            <a:pPr marL="285750" indent="-285750">
              <a:spcBef>
                <a:spcPts val="0"/>
              </a:spcBef>
              <a:buFontTx/>
              <a:buChar char="-"/>
            </a:pPr>
            <a:r>
              <a:rPr lang="en-US" dirty="0">
                <a:latin typeface="Courier New" charset="0"/>
                <a:ea typeface="Courier New" charset="0"/>
                <a:cs typeface="Courier New" charset="0"/>
              </a:rPr>
              <a:t>Merging delivery content feature branch to master</a:t>
            </a:r>
          </a:p>
          <a:p>
            <a:pPr>
              <a:spcBef>
                <a:spcPts val="0"/>
              </a:spcBef>
            </a:pPr>
            <a:endParaRPr lang="en-US" dirty="0">
              <a:latin typeface="Courier New" charset="0"/>
              <a:ea typeface="Courier New" charset="0"/>
              <a:cs typeface="Courier New" charset="0"/>
            </a:endParaRPr>
          </a:p>
          <a:p>
            <a:pPr>
              <a:spcBef>
                <a:spcPts val="0"/>
              </a:spcBef>
            </a:pPr>
            <a:r>
              <a:rPr lang="en-US" dirty="0">
                <a:latin typeface="Courier New" charset="0"/>
                <a:ea typeface="Courier New" charset="0"/>
                <a:cs typeface="Courier New" charset="0"/>
              </a:rPr>
              <a:t>Your cookbook is ready. Type `cd cookbooks/</a:t>
            </a:r>
            <a:r>
              <a:rPr lang="en-US" dirty="0" err="1">
                <a:latin typeface="Courier New" charset="0"/>
                <a:ea typeface="Courier New" charset="0"/>
                <a:cs typeface="Courier New" charset="0"/>
              </a:rPr>
              <a:t>webserver_test</a:t>
            </a:r>
            <a:r>
              <a:rPr lang="en-US" dirty="0">
                <a:latin typeface="Courier New" charset="0"/>
                <a:ea typeface="Courier New" charset="0"/>
                <a:cs typeface="Courier New" charset="0"/>
              </a:rPr>
              <a:t>` to enter it. </a:t>
            </a:r>
          </a:p>
          <a:p>
            <a:pPr>
              <a:spcBef>
                <a:spcPts val="0"/>
              </a:spcBef>
            </a:pPr>
            <a:r>
              <a:rPr lang="en-US" dirty="0">
                <a:latin typeface="Courier New" charset="0"/>
                <a:ea typeface="Courier New" charset="0"/>
                <a:cs typeface="Courier New" charset="0"/>
              </a:rPr>
              <a:t>...</a:t>
            </a:r>
          </a:p>
        </p:txBody>
      </p:sp>
      <p:sp>
        <p:nvSpPr>
          <p:cNvPr id="3" name="Text Placeholder 2"/>
          <p:cNvSpPr>
            <a:spLocks noGrp="1"/>
          </p:cNvSpPr>
          <p:nvPr>
            <p:ph type="body" sz="quarter" idx="11"/>
          </p:nvPr>
        </p:nvSpPr>
        <p:spPr/>
        <p:txBody>
          <a:bodyPr/>
          <a:lstStyle/>
          <a:p>
            <a:r>
              <a:rPr lang="en-US" dirty="0"/>
              <a:t>&gt; chef generate cookbook webserver</a:t>
            </a:r>
          </a:p>
        </p:txBody>
      </p:sp>
      <p:sp>
        <p:nvSpPr>
          <p:cNvPr id="5" name="Title 4"/>
          <p:cNvSpPr>
            <a:spLocks noGrp="1"/>
          </p:cNvSpPr>
          <p:nvPr>
            <p:ph type="title"/>
          </p:nvPr>
        </p:nvSpPr>
        <p:spPr/>
        <p:txBody>
          <a:bodyPr>
            <a:normAutofit/>
          </a:bodyPr>
          <a:lstStyle/>
          <a:p>
            <a:r>
              <a:rPr lang="en-US" sz="5400" dirty="0"/>
              <a:t>Create Cookbook</a:t>
            </a:r>
          </a:p>
        </p:txBody>
      </p:sp>
      <p:sp>
        <p:nvSpPr>
          <p:cNvPr id="4" name="TextBox 3"/>
          <p:cNvSpPr txBox="1"/>
          <p:nvPr/>
        </p:nvSpPr>
        <p:spPr bwMode="white">
          <a:xfrm>
            <a:off x="7886700" y="8641080"/>
            <a:ext cx="914400" cy="914400"/>
          </a:xfrm>
          <a:prstGeom prst="rect">
            <a:avLst/>
          </a:prstGeom>
        </p:spPr>
        <p:txBody>
          <a:bodyPr vert="horz" wrap="none" lIns="91440" tIns="91440" rIns="91440" bIns="91440" rtlCol="0">
            <a:normAutofit/>
          </a:bodyPr>
          <a:lstStyle/>
          <a:p>
            <a:endParaRPr lang="en-US" dirty="0"/>
          </a:p>
        </p:txBody>
      </p:sp>
    </p:spTree>
    <p:extLst>
      <p:ext uri="{BB962C8B-B14F-4D97-AF65-F5344CB8AC3E}">
        <p14:creationId xmlns:p14="http://schemas.microsoft.com/office/powerpoint/2010/main" val="2109204934"/>
      </p:ext>
    </p:extLst>
  </p:cSld>
  <p:clrMapOvr>
    <a:masterClrMapping/>
  </p:clrMapOvr>
  <p:transition spd="med">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a:t>Inspec</a:t>
            </a:r>
            <a:r>
              <a:rPr lang="en-US" dirty="0"/>
              <a:t> Test</a:t>
            </a:r>
          </a:p>
        </p:txBody>
      </p:sp>
      <p:sp>
        <p:nvSpPr>
          <p:cNvPr id="3" name="Subtitle 2"/>
          <p:cNvSpPr>
            <a:spLocks noGrp="1"/>
          </p:cNvSpPr>
          <p:nvPr>
            <p:ph type="subTitle" idx="1"/>
          </p:nvPr>
        </p:nvSpPr>
        <p:spPr>
          <a:xfrm>
            <a:off x="1671638" y="3271839"/>
            <a:ext cx="12319000" cy="3292248"/>
          </a:xfrm>
        </p:spPr>
        <p:txBody>
          <a:bodyPr/>
          <a:lstStyle/>
          <a:p>
            <a:endParaRPr lang="en-US" b="1" dirty="0">
              <a:latin typeface="Courier New" charset="0"/>
              <a:ea typeface="Courier New" charset="0"/>
              <a:cs typeface="Courier New" charset="0"/>
            </a:endParaRPr>
          </a:p>
          <a:p>
            <a:r>
              <a:rPr lang="en-US" b="1" dirty="0">
                <a:latin typeface="Courier New" charset="0"/>
                <a:ea typeface="Courier New" charset="0"/>
                <a:cs typeface="Courier New" charset="0"/>
              </a:rPr>
              <a:t>describe '&lt;entity&gt;' do </a:t>
            </a:r>
          </a:p>
          <a:p>
            <a:r>
              <a:rPr lang="en-US" b="1" dirty="0">
                <a:latin typeface="Courier New" charset="0"/>
                <a:ea typeface="Courier New" charset="0"/>
                <a:cs typeface="Courier New" charset="0"/>
              </a:rPr>
              <a:t>	it { &lt;expectation&gt; } </a:t>
            </a:r>
          </a:p>
          <a:p>
            <a:r>
              <a:rPr lang="en-US" b="1" dirty="0">
                <a:latin typeface="Courier New" charset="0"/>
                <a:ea typeface="Courier New" charset="0"/>
                <a:cs typeface="Courier New" charset="0"/>
              </a:rPr>
              <a:t>end</a:t>
            </a:r>
          </a:p>
        </p:txBody>
      </p:sp>
    </p:spTree>
    <p:extLst>
      <p:ext uri="{BB962C8B-B14F-4D97-AF65-F5344CB8AC3E}">
        <p14:creationId xmlns:p14="http://schemas.microsoft.com/office/powerpoint/2010/main" val="1078251636"/>
      </p:ext>
    </p:extLst>
  </p:cSld>
  <p:clrMapOvr>
    <a:masterClrMapping/>
  </p:clrMapOvr>
  <p:transition spd="med">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dirty="0"/>
              <a:t>Replace Spec File in Cookbook</a:t>
            </a:r>
          </a:p>
        </p:txBody>
      </p:sp>
      <p:sp>
        <p:nvSpPr>
          <p:cNvPr id="3" name="Content Placeholder 2"/>
          <p:cNvSpPr>
            <a:spLocks noGrp="1"/>
          </p:cNvSpPr>
          <p:nvPr>
            <p:ph sz="quarter" idx="10"/>
          </p:nvPr>
        </p:nvSpPr>
        <p:spPr/>
        <p:txBody>
          <a:bodyPr>
            <a:normAutofit/>
          </a:bodyPr>
          <a:lstStyle/>
          <a:p>
            <a:endParaRPr lang="en-US" dirty="0"/>
          </a:p>
          <a:p>
            <a:r>
              <a:rPr lang="en-US" dirty="0"/>
              <a:t>describe package '</a:t>
            </a:r>
            <a:r>
              <a:rPr lang="en-US" dirty="0" err="1"/>
              <a:t>httpd</a:t>
            </a:r>
            <a:r>
              <a:rPr lang="en-US" dirty="0"/>
              <a:t>' do </a:t>
            </a:r>
          </a:p>
          <a:p>
            <a:r>
              <a:rPr lang="en-US" dirty="0"/>
              <a:t>  it { should </a:t>
            </a:r>
            <a:r>
              <a:rPr lang="en-US" dirty="0" err="1"/>
              <a:t>be_installed</a:t>
            </a:r>
            <a:r>
              <a:rPr lang="en-US" dirty="0"/>
              <a:t> } </a:t>
            </a:r>
          </a:p>
          <a:p>
            <a:r>
              <a:rPr lang="en-US" dirty="0"/>
              <a:t>end</a:t>
            </a:r>
            <a:endParaRPr lang="en-US" b="1" dirty="0"/>
          </a:p>
        </p:txBody>
      </p:sp>
      <p:sp>
        <p:nvSpPr>
          <p:cNvPr id="7" name="Text Placeholder 6"/>
          <p:cNvSpPr>
            <a:spLocks noGrp="1"/>
          </p:cNvSpPr>
          <p:nvPr>
            <p:ph type="body" sz="quarter" idx="11"/>
          </p:nvPr>
        </p:nvSpPr>
        <p:spPr/>
        <p:txBody>
          <a:bodyPr/>
          <a:lstStyle/>
          <a:p>
            <a:r>
              <a:rPr lang="en-US" dirty="0"/>
              <a:t>~/webserver/test/smoke/</a:t>
            </a:r>
            <a:r>
              <a:rPr lang="en-US" dirty="0" err="1"/>
              <a:t>default_test.rb</a:t>
            </a:r>
            <a:endParaRPr lang="en-US" dirty="0"/>
          </a:p>
        </p:txBody>
      </p:sp>
    </p:spTree>
    <p:extLst>
      <p:ext uri="{BB962C8B-B14F-4D97-AF65-F5344CB8AC3E}">
        <p14:creationId xmlns:p14="http://schemas.microsoft.com/office/powerpoint/2010/main" val="2125401829"/>
      </p:ext>
    </p:extLst>
  </p:cSld>
  <p:clrMapOvr>
    <a:masterClrMapping/>
  </p:clrMapOvr>
  <p:transition spd="med">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Setup Testing on Azure</a:t>
            </a:r>
          </a:p>
        </p:txBody>
      </p:sp>
      <p:sp>
        <p:nvSpPr>
          <p:cNvPr id="3" name="Subtitle 2"/>
          <p:cNvSpPr>
            <a:spLocks noGrp="1"/>
          </p:cNvSpPr>
          <p:nvPr>
            <p:ph type="subTitle" idx="1"/>
          </p:nvPr>
        </p:nvSpPr>
        <p:spPr/>
        <p:txBody>
          <a:bodyPr/>
          <a:lstStyle/>
          <a:p>
            <a:pPr marL="571500" indent="-571500">
              <a:buFont typeface="Arial" charset="0"/>
              <a:buChar char="•"/>
            </a:pPr>
            <a:r>
              <a:rPr lang="en-US" dirty="0"/>
              <a:t>Install kitchen-</a:t>
            </a:r>
            <a:r>
              <a:rPr lang="en-US" dirty="0" err="1"/>
              <a:t>azurerm</a:t>
            </a:r>
            <a:r>
              <a:rPr lang="en-US" dirty="0"/>
              <a:t> gem</a:t>
            </a:r>
          </a:p>
          <a:p>
            <a:pPr marL="571500" indent="-571500">
              <a:buFont typeface="Arial" charset="0"/>
              <a:buChar char="•"/>
            </a:pPr>
            <a:r>
              <a:rPr lang="en-US" dirty="0"/>
              <a:t>Create Azure Service Account</a:t>
            </a:r>
          </a:p>
          <a:p>
            <a:pPr marL="571500" indent="-571500">
              <a:buFont typeface="Arial" charset="0"/>
              <a:buChar char="•"/>
            </a:pPr>
            <a:r>
              <a:rPr lang="en-US" dirty="0"/>
              <a:t>Configure Test Kitchen</a:t>
            </a:r>
          </a:p>
        </p:txBody>
      </p:sp>
      <p:sp>
        <p:nvSpPr>
          <p:cNvPr id="4" name="Footer Placeholder 3"/>
          <p:cNvSpPr>
            <a:spLocks noGrp="1"/>
          </p:cNvSpPr>
          <p:nvPr>
            <p:ph type="ftr" sz="quarter" idx="10"/>
          </p:nvPr>
        </p:nvSpPr>
        <p:spPr/>
        <p:txBody>
          <a:bodyPr/>
          <a:lstStyle/>
          <a:p>
            <a:pPr algn="l"/>
            <a:r>
              <a:rPr lang="en-US">
                <a:solidFill>
                  <a:srgbClr val="7D868C"/>
                </a:solidFill>
              </a:rPr>
              <a:t>©</a:t>
            </a:r>
            <a:r>
              <a:rPr lang="is-IS">
                <a:solidFill>
                  <a:srgbClr val="7D868C"/>
                </a:solidFill>
              </a:rPr>
              <a:t>2016</a:t>
            </a:r>
            <a:r>
              <a:rPr lang="en-US">
                <a:solidFill>
                  <a:srgbClr val="7D868C"/>
                </a:solidFill>
              </a:rPr>
              <a:t> Chef Software Inc</a:t>
            </a:r>
            <a:r>
              <a:rPr lang="en-US"/>
              <a:t>.</a:t>
            </a:r>
            <a:endParaRPr lang="en-US" dirty="0"/>
          </a:p>
        </p:txBody>
      </p:sp>
      <p:sp>
        <p:nvSpPr>
          <p:cNvPr id="5" name="Slide Number Placeholder 4"/>
          <p:cNvSpPr>
            <a:spLocks noGrp="1"/>
          </p:cNvSpPr>
          <p:nvPr>
            <p:ph type="sldNum" sz="quarter" idx="11"/>
          </p:nvPr>
        </p:nvSpPr>
        <p:spPr/>
        <p:txBody>
          <a:bodyPr/>
          <a:lstStyle/>
          <a:p>
            <a:fld id="{D3C6E21F-9381-4880-84FB-1E73165A9E9D}" type="slidenum">
              <a:rPr lang="en-US" smtClean="0"/>
              <a:pPr/>
              <a:t>9</a:t>
            </a:fld>
            <a:endParaRPr lang="en-US" dirty="0"/>
          </a:p>
        </p:txBody>
      </p:sp>
    </p:spTree>
    <p:extLst>
      <p:ext uri="{BB962C8B-B14F-4D97-AF65-F5344CB8AC3E}">
        <p14:creationId xmlns:p14="http://schemas.microsoft.com/office/powerpoint/2010/main" val="1018854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5CDEB364-43EC-4510-9881-539C2A3FCE9E}">
  <ds:schemaRefs>
    <ds:schemaRef ds:uri="http://schemas.microsoft.com/sharepoint/v3/contenttype/forms"/>
  </ds:schemaRefs>
</ds:datastoreItem>
</file>

<file path=customXml/itemProps3.xml><?xml version="1.0" encoding="utf-8"?>
<ds:datastoreItem xmlns:ds="http://schemas.openxmlformats.org/officeDocument/2006/customXml" ds:itemID="{6921749B-AEB7-461B-845F-603CABD25259}">
  <ds:schemaRefs>
    <ds:schemaRef ds:uri="http://schemas.microsoft.com/office/infopath/2007/PartnerControls"/>
    <ds:schemaRef ds:uri="http://purl.org/dc/terms/"/>
    <ds:schemaRef ds:uri="7bb5d761-a2ea-4873-95f7-7a6658fb3ef0"/>
    <ds:schemaRef ds:uri="http://schemas.microsoft.com/office/2006/documentManagement/types"/>
    <ds:schemaRef ds:uri="http://schemas.openxmlformats.org/package/2006/metadata/core-properties"/>
    <ds:schemaRef ds:uri="http://schemas.microsoft.com/office/2006/metadata/properties"/>
    <ds:schemaRef ds:uri="http://purl.org/dc/elements/1.1/"/>
    <ds:schemaRef ds:uri="http://www.w3.org/XML/1998/namespace"/>
    <ds:schemaRef ds:uri="http://purl.org/dc/dcmitype/"/>
  </ds:schemaRefs>
</ds:datastoreItem>
</file>

<file path=customXml/itemProps4.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16756</TotalTime>
  <Words>1229</Words>
  <Application>Microsoft Office PowerPoint</Application>
  <PresentationFormat>Custom</PresentationFormat>
  <Paragraphs>232</Paragraphs>
  <Slides>29</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29</vt:i4>
      </vt:variant>
    </vt:vector>
  </HeadingPairs>
  <TitlesOfParts>
    <vt:vector size="35" baseType="lpstr">
      <vt:lpstr>Arial</vt:lpstr>
      <vt:lpstr>Calibri</vt:lpstr>
      <vt:lpstr>Courier New</vt:lpstr>
      <vt:lpstr>Gill Sans</vt:lpstr>
      <vt:lpstr>Merriweather Sans</vt:lpstr>
      <vt:lpstr>ChefDk3.2Template</vt:lpstr>
      <vt:lpstr>Test Driven Development with InSpec on Azure</vt:lpstr>
      <vt:lpstr>Test Driven Development</vt:lpstr>
      <vt:lpstr>Discuss Requirements</vt:lpstr>
      <vt:lpstr>Discuss Requirements</vt:lpstr>
      <vt:lpstr>Create Cookbook &amp; First Test</vt:lpstr>
      <vt:lpstr>Create Cookbook</vt:lpstr>
      <vt:lpstr>Inspec Test</vt:lpstr>
      <vt:lpstr>Replace Spec File in Cookbook</vt:lpstr>
      <vt:lpstr>Setup Testing on Azure</vt:lpstr>
      <vt:lpstr>Install kitchen-azurerm</vt:lpstr>
      <vt:lpstr>Create Azure Service Account</vt:lpstr>
      <vt:lpstr>Create Azure Service Account</vt:lpstr>
      <vt:lpstr>Create Azure Service Account</vt:lpstr>
      <vt:lpstr>Create Azure Service Account</vt:lpstr>
      <vt:lpstr>Configure Test Kitchen</vt:lpstr>
      <vt:lpstr>Configure Test Kitchen</vt:lpstr>
      <vt:lpstr>Configure Test Kitchen</vt:lpstr>
      <vt:lpstr>Configure Test Kitchen</vt:lpstr>
      <vt:lpstr>Run tests and see them fail</vt:lpstr>
      <vt:lpstr>Just Enough Recipe to Pass Test</vt:lpstr>
      <vt:lpstr>Just Enough Recipe to Pass Test</vt:lpstr>
      <vt:lpstr>Remaining Requirements</vt:lpstr>
      <vt:lpstr>Remaining Requirements</vt:lpstr>
      <vt:lpstr>Remaining Requirements</vt:lpstr>
      <vt:lpstr>Remaining Requirements</vt:lpstr>
      <vt:lpstr>Remaining Requirements</vt:lpstr>
      <vt:lpstr>Remaining Requirements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creator>sdelfante@chef.io</dc:creator>
  <cp:lastModifiedBy>Kimball Johnson</cp:lastModifiedBy>
  <cp:revision>2036</cp:revision>
  <cp:lastPrinted>2015-02-07T23:49:10Z</cp:lastPrinted>
  <dcterms:created xsi:type="dcterms:W3CDTF">2012-09-13T17:36:07Z</dcterms:created>
  <dcterms:modified xsi:type="dcterms:W3CDTF">2017-03-29T10:33:40Z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